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262" r:id="rId2"/>
    <p:sldId id="257" r:id="rId3"/>
    <p:sldId id="270" r:id="rId4"/>
    <p:sldId id="272" r:id="rId5"/>
    <p:sldId id="283" r:id="rId6"/>
    <p:sldId id="289" r:id="rId7"/>
    <p:sldId id="290" r:id="rId8"/>
    <p:sldId id="291" r:id="rId9"/>
    <p:sldId id="292" r:id="rId10"/>
    <p:sldId id="293" r:id="rId11"/>
    <p:sldId id="294" r:id="rId12"/>
    <p:sldId id="295" r:id="rId13"/>
    <p:sldId id="296" r:id="rId14"/>
    <p:sldId id="263" r:id="rId15"/>
    <p:sldId id="275" r:id="rId16"/>
    <p:sldId id="287" r:id="rId17"/>
    <p:sldId id="264" r:id="rId18"/>
    <p:sldId id="297" r:id="rId19"/>
    <p:sldId id="265" r:id="rId20"/>
    <p:sldId id="26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6666FF"/>
    <a:srgbClr val="66CCFF"/>
    <a:srgbClr val="99CCFF"/>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3BCC2C-E65A-4539-B8BC-9D3F1D45CC23}" type="datetimeFigureOut">
              <a:rPr lang="en-US" smtClean="0"/>
              <a:pPr/>
              <a:t>9/11/2015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6C17CC-7695-4320-AAE0-36AB6A3118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C17CC-7695-4320-AAE0-36AB6A31180A}"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gif"/><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20.gif"/><Relationship Id="rId3" Type="http://schemas.openxmlformats.org/officeDocument/2006/relationships/image" Target="../media/image11.gif"/><Relationship Id="rId7" Type="http://schemas.openxmlformats.org/officeDocument/2006/relationships/image" Target="../media/image15.gif"/><Relationship Id="rId12" Type="http://schemas.openxmlformats.org/officeDocument/2006/relationships/image" Target="../media/image10.gi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4.gif"/><Relationship Id="rId11" Type="http://schemas.openxmlformats.org/officeDocument/2006/relationships/image" Target="../media/image19.gif"/><Relationship Id="rId5" Type="http://schemas.openxmlformats.org/officeDocument/2006/relationships/image" Target="../media/image13.gif"/><Relationship Id="rId10" Type="http://schemas.openxmlformats.org/officeDocument/2006/relationships/image" Target="../media/image18.gif"/><Relationship Id="rId4" Type="http://schemas.openxmlformats.org/officeDocument/2006/relationships/image" Target="../media/image12.png"/><Relationship Id="rId9" Type="http://schemas.openxmlformats.org/officeDocument/2006/relationships/image" Target="../media/image17.gif"/></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10.gif"/><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2,3,4.cdr.jpg"/>
          <p:cNvPicPr>
            <a:picLocks noChangeAspect="1" noChangeArrowheads="1"/>
          </p:cNvPicPr>
          <p:nvPr/>
        </p:nvPicPr>
        <p:blipFill>
          <a:blip r:embed="rId2" cstate="print"/>
          <a:srcRect b="23869"/>
          <a:stretch>
            <a:fillRect/>
          </a:stretch>
        </p:blipFill>
        <p:spPr bwMode="auto">
          <a:xfrm>
            <a:off x="1219200" y="0"/>
            <a:ext cx="6704989" cy="6858000"/>
          </a:xfrm>
          <a:prstGeom prst="ellipse">
            <a:avLst/>
          </a:prstGeom>
          <a:noFill/>
          <a:effectLst>
            <a:softEdge rad="635000"/>
          </a:effectLst>
        </p:spPr>
      </p:pic>
      <p:sp>
        <p:nvSpPr>
          <p:cNvPr id="6" name="Rectangle 5"/>
          <p:cNvSpPr/>
          <p:nvPr/>
        </p:nvSpPr>
        <p:spPr>
          <a:xfrm>
            <a:off x="0" y="4648200"/>
            <a:ext cx="9144000" cy="2209800"/>
          </a:xfrm>
          <a:prstGeom prst="rect">
            <a:avLst/>
          </a:prstGeom>
          <a:gradFill flip="none" rotWithShape="1">
            <a:gsLst>
              <a:gs pos="0">
                <a:srgbClr val="66CCFF"/>
              </a:gs>
              <a:gs pos="50000">
                <a:schemeClr val="bg1"/>
              </a:gs>
              <a:gs pos="92000">
                <a:srgbClr val="66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- 3</a:t>
            </a:r>
          </a:p>
        </p:txBody>
      </p:sp>
      <p:sp>
        <p:nvSpPr>
          <p:cNvPr id="8" name="Title 1"/>
          <p:cNvSpPr txBox="1">
            <a:spLocks/>
          </p:cNvSpPr>
          <p:nvPr/>
        </p:nvSpPr>
        <p:spPr>
          <a:xfrm>
            <a:off x="0" y="4800600"/>
            <a:ext cx="85344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GOD</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THE LIFE - GIVER</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3</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user\Desktop\garden-of-eden-1440x900.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8" name="Picture 3" descr="C:\Users\user\Desktop\Bitmap in Lesson3.cdr.jpg"/>
          <p:cNvPicPr>
            <a:picLocks noChangeAspect="1" noChangeArrowheads="1"/>
          </p:cNvPicPr>
          <p:nvPr/>
        </p:nvPicPr>
        <p:blipFill>
          <a:blip r:embed="rId3" cstate="print"/>
          <a:srcRect/>
          <a:stretch>
            <a:fillRect/>
          </a:stretch>
        </p:blipFill>
        <p:spPr bwMode="auto">
          <a:xfrm>
            <a:off x="1295400" y="1569268"/>
            <a:ext cx="7848601" cy="5288732"/>
          </a:xfrm>
          <a:prstGeom prst="rect">
            <a:avLst/>
          </a:prstGeom>
          <a:noFill/>
          <a:effectLst>
            <a:softEdge rad="635000"/>
          </a:effectLst>
        </p:spPr>
      </p:pic>
      <p:pic>
        <p:nvPicPr>
          <p:cNvPr id="10" name="Picture 2" descr="C:\Users\user\Desktop\eden-garden-in-bible-lssjjawjl.jpg"/>
          <p:cNvPicPr>
            <a:picLocks noChangeAspect="1" noChangeArrowheads="1"/>
          </p:cNvPicPr>
          <p:nvPr/>
        </p:nvPicPr>
        <p:blipFill>
          <a:blip r:embed="rId4" cstate="print">
            <a:lum bright="20000" contrast="40000"/>
          </a:blip>
          <a:srcRect r="43051" b="27060"/>
          <a:stretch>
            <a:fillRect/>
          </a:stretch>
        </p:blipFill>
        <p:spPr bwMode="auto">
          <a:xfrm>
            <a:off x="0" y="0"/>
            <a:ext cx="5105400" cy="4577255"/>
          </a:xfrm>
          <a:prstGeom prst="rect">
            <a:avLst/>
          </a:prstGeom>
          <a:noFill/>
          <a:effectLst>
            <a:softEdge rad="635000"/>
          </a:effectLst>
        </p:spPr>
      </p:pic>
      <p:sp>
        <p:nvSpPr>
          <p:cNvPr id="9" name="Rounded Rectangle 8"/>
          <p:cNvSpPr/>
          <p:nvPr/>
        </p:nvSpPr>
        <p:spPr>
          <a:xfrm>
            <a:off x="228600" y="4800600"/>
            <a:ext cx="8686800" cy="1828800"/>
          </a:xfrm>
          <a:prstGeom prst="roundRect">
            <a:avLst>
              <a:gd name="adj" fmla="val 20886"/>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4953000"/>
            <a:ext cx="8458200" cy="1246495"/>
          </a:xfrm>
          <a:prstGeom prst="rect">
            <a:avLst/>
          </a:prstGeom>
          <a:noFill/>
        </p:spPr>
        <p:txBody>
          <a:bodyPr wrap="square" rtlCol="0">
            <a:spAutoFit/>
          </a:bodyPr>
          <a:lstStyle/>
          <a:p>
            <a:pPr algn="ctr"/>
            <a:r>
              <a:rPr lang="en-US" sz="2500" b="1" dirty="0">
                <a:solidFill>
                  <a:srgbClr val="FF0000"/>
                </a:solidFill>
                <a:latin typeface="Arial" pitchFamily="34" charset="0"/>
                <a:cs typeface="Arial" pitchFamily="34" charset="0"/>
              </a:rPr>
              <a:t>God asked Adam who drifted away from Him; Adam where are you? He replied: I am afraid; because I am naked and so I hid </a:t>
            </a:r>
            <a:r>
              <a:rPr lang="en-US" sz="2500" dirty="0">
                <a:latin typeface="Arial" pitchFamily="34" charset="0"/>
                <a:cs typeface="Arial" pitchFamily="34" charset="0"/>
              </a:rPr>
              <a:t>(Genesis 3:9-10).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1128-blue-sky-and-clouds-and-hills-wallpaper-1920x1200-customity.jpg"/>
          <p:cNvPicPr>
            <a:picLocks noChangeAspect="1"/>
          </p:cNvPicPr>
          <p:nvPr/>
        </p:nvPicPr>
        <p:blipFill>
          <a:blip r:embed="rId2" cstate="print"/>
          <a:stretch>
            <a:fillRect/>
          </a:stretch>
        </p:blipFill>
        <p:spPr>
          <a:xfrm>
            <a:off x="0" y="0"/>
            <a:ext cx="9144000" cy="5257800"/>
          </a:xfrm>
          <a:prstGeom prst="rect">
            <a:avLst/>
          </a:prstGeom>
          <a:ln w="28575">
            <a:noFill/>
          </a:ln>
          <a:effectLst/>
        </p:spPr>
      </p:pic>
      <p:pic>
        <p:nvPicPr>
          <p:cNvPr id="10" name="Picture 2" descr="C:\Users\user\Desktop\RH-Adam___Eve_CastOut.jpg"/>
          <p:cNvPicPr>
            <a:picLocks noChangeAspect="1" noChangeArrowheads="1"/>
          </p:cNvPicPr>
          <p:nvPr/>
        </p:nvPicPr>
        <p:blipFill>
          <a:blip r:embed="rId3" cstate="print"/>
          <a:srcRect/>
          <a:stretch>
            <a:fillRect/>
          </a:stretch>
        </p:blipFill>
        <p:spPr bwMode="auto">
          <a:xfrm>
            <a:off x="0" y="39624"/>
            <a:ext cx="3962400" cy="5468112"/>
          </a:xfrm>
          <a:prstGeom prst="rect">
            <a:avLst/>
          </a:prstGeom>
          <a:noFill/>
          <a:effectLst>
            <a:softEdge rad="635000"/>
          </a:effectLst>
        </p:spPr>
      </p:pic>
      <p:sp>
        <p:nvSpPr>
          <p:cNvPr id="9" name="Rounded Rectangle 8"/>
          <p:cNvSpPr/>
          <p:nvPr/>
        </p:nvSpPr>
        <p:spPr>
          <a:xfrm>
            <a:off x="228600" y="4800600"/>
            <a:ext cx="8686800" cy="1828800"/>
          </a:xfrm>
          <a:prstGeom prst="roundRect">
            <a:avLst>
              <a:gd name="adj" fmla="val 1898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078105"/>
            <a:ext cx="8458200" cy="1323439"/>
          </a:xfrm>
          <a:prstGeom prst="rect">
            <a:avLst/>
          </a:prstGeom>
          <a:noFill/>
        </p:spPr>
        <p:txBody>
          <a:bodyPr wrap="square" rtlCol="0">
            <a:spAutoFit/>
          </a:bodyPr>
          <a:lstStyle/>
          <a:p>
            <a:pPr algn="ctr"/>
            <a:r>
              <a:rPr lang="en-US" sz="2000" b="1" dirty="0">
                <a:latin typeface="Arial" pitchFamily="34" charset="0"/>
                <a:cs typeface="Arial" pitchFamily="34" charset="0"/>
              </a:rPr>
              <a:t>We should not be like Adam and Eve who moved away from God. God is our Father. He gave us life. </a:t>
            </a:r>
            <a:r>
              <a:rPr lang="en-US" sz="2000" b="1" dirty="0">
                <a:solidFill>
                  <a:srgbClr val="FF00FF"/>
                </a:solidFill>
                <a:latin typeface="Arial" pitchFamily="34" charset="0"/>
                <a:cs typeface="Arial" pitchFamily="34" charset="0"/>
              </a:rPr>
              <a:t>He gave us love. He gave us his image and likeness. We have to obey His commands. How happy are the blameless who walk in the law of God! </a:t>
            </a:r>
            <a:r>
              <a:rPr lang="en-US" sz="2000" dirty="0">
                <a:latin typeface="Arial" pitchFamily="34" charset="0"/>
                <a:cs typeface="Arial" pitchFamily="34" charset="0"/>
              </a:rPr>
              <a:t>(Psalm 119:1).</a:t>
            </a:r>
          </a:p>
        </p:txBody>
      </p:sp>
      <p:pic>
        <p:nvPicPr>
          <p:cNvPr id="2050" name="Picture 2" descr="C:\Users\user\Desktop\children.png"/>
          <p:cNvPicPr>
            <a:picLocks noChangeAspect="1" noChangeArrowheads="1"/>
          </p:cNvPicPr>
          <p:nvPr/>
        </p:nvPicPr>
        <p:blipFill>
          <a:blip r:embed="rId4" cstate="print"/>
          <a:srcRect/>
          <a:stretch>
            <a:fillRect/>
          </a:stretch>
        </p:blipFill>
        <p:spPr bwMode="auto">
          <a:xfrm>
            <a:off x="4210050" y="762000"/>
            <a:ext cx="4705350" cy="404812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4800600"/>
            <a:ext cx="8686800" cy="1905000"/>
          </a:xfrm>
          <a:prstGeom prst="roundRect">
            <a:avLst>
              <a:gd name="adj" fmla="val 1772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4921984"/>
            <a:ext cx="8458200" cy="1631216"/>
          </a:xfrm>
          <a:prstGeom prst="rect">
            <a:avLst/>
          </a:prstGeom>
          <a:noFill/>
        </p:spPr>
        <p:txBody>
          <a:bodyPr wrap="square" rtlCol="0">
            <a:spAutoFit/>
          </a:bodyPr>
          <a:lstStyle/>
          <a:p>
            <a:pPr algn="ctr"/>
            <a:r>
              <a:rPr lang="en-US" sz="2000" b="1" dirty="0">
                <a:solidFill>
                  <a:srgbClr val="FF0000"/>
                </a:solidFill>
                <a:latin typeface="Arial" pitchFamily="34" charset="0"/>
                <a:cs typeface="Arial" pitchFamily="34" charset="0"/>
              </a:rPr>
              <a:t>We should not listen to the word of Satan </a:t>
            </a:r>
          </a:p>
          <a:p>
            <a:pPr algn="ctr"/>
            <a:r>
              <a:rPr lang="en-US" sz="2000" b="1" dirty="0">
                <a:solidFill>
                  <a:srgbClr val="FF0000"/>
                </a:solidFill>
                <a:latin typeface="Arial" pitchFamily="34" charset="0"/>
                <a:cs typeface="Arial" pitchFamily="34" charset="0"/>
              </a:rPr>
              <a:t>and thus go away from God. </a:t>
            </a:r>
          </a:p>
          <a:p>
            <a:pPr algn="ctr"/>
            <a:r>
              <a:rPr lang="en-US" sz="2000" b="1" dirty="0">
                <a:solidFill>
                  <a:srgbClr val="FF0000"/>
                </a:solidFill>
                <a:latin typeface="Arial" pitchFamily="34" charset="0"/>
                <a:cs typeface="Arial" pitchFamily="34" charset="0"/>
              </a:rPr>
              <a:t>We should not feel afraid and shy to remain close to God. </a:t>
            </a:r>
          </a:p>
          <a:p>
            <a:pPr algn="ctr"/>
            <a:r>
              <a:rPr lang="en-US" sz="2000" b="1" dirty="0">
                <a:solidFill>
                  <a:srgbClr val="FF0000"/>
                </a:solidFill>
                <a:latin typeface="Arial" pitchFamily="34" charset="0"/>
                <a:cs typeface="Arial" pitchFamily="34" charset="0"/>
              </a:rPr>
              <a:t>What we must fear to remain close to Satan Therefore. </a:t>
            </a:r>
          </a:p>
          <a:p>
            <a:pPr algn="ctr"/>
            <a:r>
              <a:rPr lang="en-US" sz="2000" b="1" dirty="0">
                <a:solidFill>
                  <a:srgbClr val="FF0000"/>
                </a:solidFill>
                <a:latin typeface="Arial" pitchFamily="34" charset="0"/>
                <a:cs typeface="Arial" pitchFamily="34" charset="0"/>
              </a:rPr>
              <a:t>Let us love, obey God and be with Him.</a:t>
            </a:r>
          </a:p>
        </p:txBody>
      </p:sp>
      <p:pic>
        <p:nvPicPr>
          <p:cNvPr id="3074" name="Picture 2" descr="C:\Users\user\Desktop\jesus-christ-is-the-perfect-example-for-me-puzzle-back.png"/>
          <p:cNvPicPr>
            <a:picLocks noChangeAspect="1" noChangeArrowheads="1"/>
          </p:cNvPicPr>
          <p:nvPr/>
        </p:nvPicPr>
        <p:blipFill>
          <a:blip r:embed="rId3" cstate="print"/>
          <a:srcRect l="11667" t="28845" r="13182" b="6318"/>
          <a:stretch>
            <a:fillRect/>
          </a:stretch>
        </p:blipFill>
        <p:spPr bwMode="auto">
          <a:xfrm>
            <a:off x="2628900" y="609600"/>
            <a:ext cx="6515100" cy="4343400"/>
          </a:xfrm>
          <a:prstGeom prst="rect">
            <a:avLst/>
          </a:prstGeom>
          <a:noFill/>
          <a:effectLst>
            <a:softEdge rad="635000"/>
          </a:effectLst>
        </p:spPr>
      </p:pic>
      <p:pic>
        <p:nvPicPr>
          <p:cNvPr id="3075" name="Picture 3" descr="C:\Users\user\Desktop\satan.jpg"/>
          <p:cNvPicPr>
            <a:picLocks noChangeAspect="1" noChangeArrowheads="1"/>
          </p:cNvPicPr>
          <p:nvPr/>
        </p:nvPicPr>
        <p:blipFill>
          <a:blip r:embed="rId4" cstate="print"/>
          <a:srcRect t="15000"/>
          <a:stretch>
            <a:fillRect/>
          </a:stretch>
        </p:blipFill>
        <p:spPr bwMode="auto">
          <a:xfrm flipH="1">
            <a:off x="0" y="0"/>
            <a:ext cx="2819402" cy="3026010"/>
          </a:xfrm>
          <a:prstGeom prst="ellipse">
            <a:avLst/>
          </a:prstGeom>
          <a:noFill/>
          <a:effectLst>
            <a:softEdge rad="635000"/>
          </a:effectLst>
        </p:spPr>
      </p:pic>
      <p:pic>
        <p:nvPicPr>
          <p:cNvPr id="3077" name="Picture 5" descr="C:\Users\user\Desktop\1827.png"/>
          <p:cNvPicPr>
            <a:picLocks noChangeAspect="1" noChangeArrowheads="1"/>
          </p:cNvPicPr>
          <p:nvPr/>
        </p:nvPicPr>
        <p:blipFill>
          <a:blip r:embed="rId5" cstate="print"/>
          <a:srcRect/>
          <a:stretch>
            <a:fillRect/>
          </a:stretch>
        </p:blipFill>
        <p:spPr bwMode="auto">
          <a:xfrm flipH="1">
            <a:off x="609600" y="1295399"/>
            <a:ext cx="3251200" cy="365760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chemeClr val="bg1"/>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001000" cy="1447800"/>
          </a:xfrm>
        </p:spPr>
        <p:txBody>
          <a:bodyPr>
            <a:noAutofit/>
          </a:bodyPr>
          <a:lstStyle/>
          <a:p>
            <a:pPr marL="457200" indent="-457200">
              <a:buNone/>
            </a:pPr>
            <a:r>
              <a:rPr lang="en-US" sz="2500" dirty="0">
                <a:solidFill>
                  <a:schemeClr val="tx1"/>
                </a:solidFill>
                <a:latin typeface="Arial" pitchFamily="34" charset="0"/>
                <a:cs typeface="Arial" pitchFamily="34" charset="0"/>
              </a:rPr>
              <a:t>1.	 From witch tree in the garden of Eden did God command them not to eat? </a:t>
            </a:r>
          </a:p>
          <a:p>
            <a:pPr marL="457200" indent="-457200">
              <a:buNone/>
            </a:pPr>
            <a:r>
              <a:rPr lang="en-US" sz="2500" dirty="0">
                <a:solidFill>
                  <a:schemeClr val="tx1"/>
                </a:solidFill>
                <a:latin typeface="Arial" pitchFamily="34" charset="0"/>
                <a:cs typeface="Arial" pitchFamily="34" charset="0"/>
              </a:rPr>
              <a:t>2.	 Who tempted our first parents to act against the command of God?</a:t>
            </a:r>
          </a:p>
          <a:p>
            <a:pPr marL="457200" indent="-457200">
              <a:buNone/>
            </a:pPr>
            <a:r>
              <a:rPr lang="en-US" sz="2500" dirty="0">
                <a:solidFill>
                  <a:schemeClr val="tx1"/>
                </a:solidFill>
                <a:latin typeface="Arial" pitchFamily="34" charset="0"/>
                <a:cs typeface="Arial" pitchFamily="34" charset="0"/>
              </a:rPr>
              <a:t>3.	 Why did Adam and Eve hide themselves among the trees?</a:t>
            </a:r>
          </a:p>
        </p:txBody>
      </p:sp>
      <p:sp>
        <p:nvSpPr>
          <p:cNvPr id="11" name="Rectangle 10"/>
          <p:cNvSpPr/>
          <p:nvPr/>
        </p:nvSpPr>
        <p:spPr>
          <a:xfrm>
            <a:off x="0" y="5943600"/>
            <a:ext cx="9144000" cy="2286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1905000" y="1066800"/>
            <a:ext cx="4038600" cy="4038600"/>
          </a:xfrm>
          <a:prstGeom prst="cloudCallout">
            <a:avLst>
              <a:gd name="adj1" fmla="val 87502"/>
              <a:gd name="adj2" fmla="val 8686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981200"/>
            <a:ext cx="8991600" cy="2362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133600"/>
            <a:ext cx="73152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2971800"/>
            <a:ext cx="6934200" cy="1143000"/>
          </a:xfrm>
        </p:spPr>
        <p:txBody>
          <a:bodyPr>
            <a:noAutofit/>
          </a:bodyPr>
          <a:lstStyle/>
          <a:p>
            <a:pPr algn="ctr">
              <a:buNone/>
            </a:pPr>
            <a:r>
              <a:rPr lang="en-US" sz="2500" dirty="0">
                <a:solidFill>
                  <a:schemeClr val="tx1"/>
                </a:solidFill>
                <a:latin typeface="Arial" pitchFamily="34" charset="0"/>
                <a:cs typeface="Arial" pitchFamily="34" charset="0"/>
              </a:rPr>
              <a:t>O my God, who gave me life, let me not go away from You. Give me the strength not to listen to Satan but to listen to you, O Lord.</a:t>
            </a:r>
          </a:p>
        </p:txBody>
      </p:sp>
      <p:pic>
        <p:nvPicPr>
          <p:cNvPr id="2050" name="Picture 2" descr="C:\Users\user\Desktop\Bitmap in Lesson1 curved.cdr.tif"/>
          <p:cNvPicPr>
            <a:picLocks noChangeAspect="1" noChangeArrowheads="1"/>
          </p:cNvPicPr>
          <p:nvPr/>
        </p:nvPicPr>
        <p:blipFill>
          <a:blip r:embed="rId3" cstate="print"/>
          <a:srcRect/>
          <a:stretch>
            <a:fillRect/>
          </a:stretch>
        </p:blipFill>
        <p:spPr bwMode="auto">
          <a:xfrm>
            <a:off x="7315200" y="2133600"/>
            <a:ext cx="1579562" cy="2104689"/>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16-Point Star 7"/>
          <p:cNvSpPr/>
          <p:nvPr/>
        </p:nvSpPr>
        <p:spPr>
          <a:xfrm>
            <a:off x="4343400" y="457200"/>
            <a:ext cx="4038600" cy="4038600"/>
          </a:xfrm>
          <a:prstGeom prst="star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09600" y="838200"/>
            <a:ext cx="7924800" cy="55626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971800" y="2057400"/>
            <a:ext cx="6858000" cy="3554819"/>
          </a:xfrm>
          <a:prstGeom prst="rect">
            <a:avLst/>
          </a:prstGeom>
          <a:noFill/>
        </p:spPr>
        <p:txBody>
          <a:bodyPr wrap="square" rtlCol="0">
            <a:spAutoFit/>
          </a:bodyPr>
          <a:lstStyle/>
          <a:p>
            <a:r>
              <a:rPr lang="en-US" sz="2500" dirty="0">
                <a:latin typeface="Arial" pitchFamily="34" charset="0"/>
                <a:cs typeface="Arial" pitchFamily="34" charset="0"/>
              </a:rPr>
              <a:t>The good God created Adam,</a:t>
            </a:r>
          </a:p>
          <a:p>
            <a:r>
              <a:rPr lang="en-US" sz="2500" dirty="0">
                <a:latin typeface="Arial" pitchFamily="34" charset="0"/>
                <a:cs typeface="Arial" pitchFamily="34" charset="0"/>
              </a:rPr>
              <a:t>And gave him Paradise;</a:t>
            </a:r>
          </a:p>
          <a:p>
            <a:r>
              <a:rPr lang="en-US" sz="2500" dirty="0">
                <a:latin typeface="Arial" pitchFamily="34" charset="0"/>
                <a:cs typeface="Arial" pitchFamily="34" charset="0"/>
              </a:rPr>
              <a:t>But he gave heed to Satan’s word,</a:t>
            </a:r>
          </a:p>
          <a:p>
            <a:r>
              <a:rPr lang="en-US" sz="2500" dirty="0">
                <a:latin typeface="Arial" pitchFamily="34" charset="0"/>
                <a:cs typeface="Arial" pitchFamily="34" charset="0"/>
              </a:rPr>
              <a:t>And disobeyed God’s command.</a:t>
            </a:r>
          </a:p>
          <a:p>
            <a:endParaRPr lang="en-US" sz="2500" dirty="0">
              <a:latin typeface="Arial" pitchFamily="34" charset="0"/>
              <a:cs typeface="Arial" pitchFamily="34" charset="0"/>
            </a:endParaRPr>
          </a:p>
          <a:p>
            <a:r>
              <a:rPr lang="en-US" sz="2500" dirty="0">
                <a:latin typeface="Arial" pitchFamily="34" charset="0"/>
                <a:cs typeface="Arial" pitchFamily="34" charset="0"/>
              </a:rPr>
              <a:t>Adam lost God’s presence,</a:t>
            </a:r>
          </a:p>
          <a:p>
            <a:r>
              <a:rPr lang="en-US" sz="2500" dirty="0">
                <a:latin typeface="Arial" pitchFamily="34" charset="0"/>
                <a:cs typeface="Arial" pitchFamily="34" charset="0"/>
              </a:rPr>
              <a:t>He lost all peace and joy.</a:t>
            </a:r>
          </a:p>
          <a:p>
            <a:r>
              <a:rPr lang="en-US" sz="2500" dirty="0">
                <a:latin typeface="Arial" pitchFamily="34" charset="0"/>
                <a:cs typeface="Arial" pitchFamily="34" charset="0"/>
              </a:rPr>
              <a:t>If love God and Him obey,</a:t>
            </a:r>
          </a:p>
          <a:p>
            <a:r>
              <a:rPr lang="en-US" sz="2500" dirty="0">
                <a:latin typeface="Arial" pitchFamily="34" charset="0"/>
                <a:cs typeface="Arial" pitchFamily="34" charset="0"/>
              </a:rPr>
              <a:t>Then heaven we shall enjoy.</a:t>
            </a:r>
          </a:p>
        </p:txBody>
      </p:sp>
      <p:sp>
        <p:nvSpPr>
          <p:cNvPr id="5" name="TextBox 4"/>
          <p:cNvSpPr txBox="1"/>
          <p:nvPr/>
        </p:nvSpPr>
        <p:spPr>
          <a:xfrm>
            <a:off x="2438400" y="1295400"/>
            <a:ext cx="4572000" cy="630942"/>
          </a:xfrm>
          <a:prstGeom prst="rect">
            <a:avLst/>
          </a:prstGeom>
          <a:noFill/>
        </p:spPr>
        <p:txBody>
          <a:bodyPr wrap="square" rtlCol="0">
            <a:spAutoFit/>
          </a:bodyPr>
          <a:lstStyle/>
          <a:p>
            <a:pPr algn="ctr"/>
            <a:r>
              <a:rPr lang="en-US" sz="3500" b="1" dirty="0">
                <a:solidFill>
                  <a:srgbClr val="7030A0"/>
                </a:solidFill>
                <a:latin typeface="Cooper Std Black" pitchFamily="18" charset="0"/>
                <a:cs typeface="Times New Roman" pitchFamily="18" charset="0"/>
              </a:rPr>
              <a:t>LET US SING</a:t>
            </a:r>
          </a:p>
        </p:txBody>
      </p:sp>
      <p:pic>
        <p:nvPicPr>
          <p:cNvPr id="6147" name="Picture 3" descr="C:\Users\user\Desktop\Bitmap in Lesson7.cdr.png"/>
          <p:cNvPicPr>
            <a:picLocks noChangeAspect="1" noChangeArrowheads="1"/>
          </p:cNvPicPr>
          <p:nvPr/>
        </p:nvPicPr>
        <p:blipFill>
          <a:blip r:embed="rId3" cstate="print"/>
          <a:srcRect/>
          <a:stretch>
            <a:fillRect/>
          </a:stretch>
        </p:blipFill>
        <p:spPr bwMode="auto">
          <a:xfrm>
            <a:off x="1066800" y="2286000"/>
            <a:ext cx="1752600" cy="261759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
            <a:ext cx="8991600" cy="1600200"/>
          </a:xfrm>
          <a:prstGeom prst="roundRect">
            <a:avLst>
              <a:gd name="adj" fmla="val 12476"/>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2209800"/>
            <a:ext cx="91440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itle 1"/>
          <p:cNvSpPr>
            <a:spLocks noGrp="1"/>
          </p:cNvSpPr>
          <p:nvPr>
            <p:ph type="title"/>
          </p:nvPr>
        </p:nvSpPr>
        <p:spPr>
          <a:xfrm>
            <a:off x="0" y="685800"/>
            <a:ext cx="9144000" cy="838200"/>
          </a:xfrm>
        </p:spPr>
        <p:txBody>
          <a:bodyPr>
            <a:noAutofit/>
          </a:bodyPr>
          <a:lstStyle/>
          <a:p>
            <a:pPr algn="ctr"/>
            <a:r>
              <a:rPr lang="en-US" sz="3000" cap="none" dirty="0">
                <a:solidFill>
                  <a:schemeClr val="bg1"/>
                </a:solidFill>
                <a:effectLst/>
                <a:latin typeface="Cooper Std Black" pitchFamily="18" charset="0"/>
                <a:cs typeface="Times New Roman" pitchFamily="18" charset="0"/>
              </a:rPr>
              <a:t>Respond</a:t>
            </a:r>
          </a:p>
        </p:txBody>
      </p:sp>
      <p:sp>
        <p:nvSpPr>
          <p:cNvPr id="18" name="Title 1"/>
          <p:cNvSpPr txBox="1">
            <a:spLocks/>
          </p:cNvSpPr>
          <p:nvPr/>
        </p:nvSpPr>
        <p:spPr>
          <a:xfrm>
            <a:off x="0" y="2743200"/>
            <a:ext cx="9144000" cy="2743200"/>
          </a:xfrm>
          <a:prstGeom prst="rect">
            <a:avLst/>
          </a:prstGeom>
          <a:ln>
            <a:noFill/>
          </a:ln>
        </p:spPr>
        <p:txBody>
          <a:bodyPr vert="horz" anchor="ctr">
            <a:noAutofit/>
          </a:bodyPr>
          <a:lstStyle/>
          <a:p>
            <a:pPr lvl="0" algn="ctr">
              <a:spcBef>
                <a:spcPct val="0"/>
              </a:spcBef>
            </a:pPr>
            <a:r>
              <a:rPr lang="en-US" sz="2500" noProof="0" dirty="0">
                <a:latin typeface="Arial" pitchFamily="34" charset="0"/>
                <a:ea typeface="+mj-ea"/>
                <a:cs typeface="Arial" pitchFamily="34" charset="0"/>
              </a:rPr>
              <a:t>Recall the occasions when you committed mistake. What did feel then? Select from the following and write </a:t>
            </a:r>
          </a:p>
          <a:p>
            <a:pPr lvl="0" algn="ctr">
              <a:spcBef>
                <a:spcPct val="0"/>
              </a:spcBef>
            </a:pPr>
            <a:r>
              <a:rPr lang="en-US" sz="2500" noProof="0" dirty="0">
                <a:solidFill>
                  <a:srgbClr val="FF0000"/>
                </a:solidFill>
                <a:latin typeface="Arial" pitchFamily="34" charset="0"/>
                <a:ea typeface="+mj-ea"/>
                <a:cs typeface="Arial" pitchFamily="34" charset="0"/>
              </a:rPr>
              <a:t>Fear, Joy, Sorrow</a:t>
            </a:r>
          </a:p>
          <a:p>
            <a:pPr lvl="0" algn="ctr">
              <a:spcBef>
                <a:spcPct val="0"/>
              </a:spcBef>
            </a:pPr>
            <a:endParaRPr kumimoji="0" lang="en-US" sz="2500" b="0" i="0" u="none" strike="noStrike" kern="1200" cap="none" spc="0" normalizeH="0" baseline="0" dirty="0">
              <a:effectLst/>
              <a:uLnTx/>
              <a:uFillTx/>
              <a:latin typeface="Arial" pitchFamily="34" charset="0"/>
              <a:ea typeface="+mj-ea"/>
              <a:cs typeface="Arial" pitchFamily="34" charset="0"/>
            </a:endParaRPr>
          </a:p>
          <a:p>
            <a:pPr lvl="0" algn="ctr">
              <a:spcBef>
                <a:spcPct val="0"/>
              </a:spcBef>
            </a:pPr>
            <a:r>
              <a:rPr lang="en-US" sz="2500" noProof="0" dirty="0">
                <a:latin typeface="Arial" pitchFamily="34" charset="0"/>
                <a:ea typeface="+mj-ea"/>
                <a:cs typeface="Arial" pitchFamily="34" charset="0"/>
              </a:rPr>
              <a:t>…………………………………………………………….</a:t>
            </a:r>
            <a:endParaRPr kumimoji="0" lang="en-US" sz="2500" b="0" i="0" u="none" strike="noStrike" kern="1200" cap="none" spc="0" normalizeH="0" baseline="0" noProof="0" dirty="0">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32-Point Star 9"/>
          <p:cNvSpPr/>
          <p:nvPr/>
        </p:nvSpPr>
        <p:spPr>
          <a:xfrm>
            <a:off x="2133600" y="381000"/>
            <a:ext cx="4800600" cy="4648200"/>
          </a:xfrm>
          <a:prstGeom prst="star3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6200" y="1828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a:off x="6019800" y="2057400"/>
            <a:ext cx="2895600" cy="609600"/>
          </a:xfrm>
          <a:prstGeom prst="roundRect">
            <a:avLst>
              <a:gd name="adj" fmla="val 50000"/>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0" y="1905000"/>
            <a:ext cx="45720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Bible reading </a:t>
            </a:r>
          </a:p>
        </p:txBody>
      </p:sp>
      <p:sp>
        <p:nvSpPr>
          <p:cNvPr id="5" name="Content Placeholder 2"/>
          <p:cNvSpPr>
            <a:spLocks noGrp="1"/>
          </p:cNvSpPr>
          <p:nvPr>
            <p:ph idx="1"/>
          </p:nvPr>
        </p:nvSpPr>
        <p:spPr>
          <a:xfrm>
            <a:off x="6019800" y="2133600"/>
            <a:ext cx="2895600" cy="609600"/>
          </a:xfrm>
          <a:noFill/>
        </p:spPr>
        <p:txBody>
          <a:bodyPr>
            <a:noAutofit/>
          </a:bodyPr>
          <a:lstStyle/>
          <a:p>
            <a:pPr algn="ctr">
              <a:buNone/>
            </a:pPr>
            <a:r>
              <a:rPr lang="en-US" sz="2500" dirty="0">
                <a:solidFill>
                  <a:schemeClr val="tx1"/>
                </a:solidFill>
                <a:latin typeface="Arial" pitchFamily="34" charset="0"/>
                <a:cs typeface="Arial" pitchFamily="34" charset="0"/>
              </a:rPr>
              <a:t>Genesis 3:1-13</a:t>
            </a:r>
            <a:endParaRPr lang="en-US" sz="2500" dirty="0">
              <a:solidFill>
                <a:srgbClr val="FF00FF"/>
              </a:solidFill>
              <a:latin typeface="Arial" pitchFamily="34" charset="0"/>
              <a:cs typeface="Arial" pitchFamily="34" charset="0"/>
            </a:endParaRPr>
          </a:p>
        </p:txBody>
      </p:sp>
      <p:sp>
        <p:nvSpPr>
          <p:cNvPr id="8" name="Rounded Rectangle 7"/>
          <p:cNvSpPr/>
          <p:nvPr/>
        </p:nvSpPr>
        <p:spPr>
          <a:xfrm>
            <a:off x="76200" y="3048000"/>
            <a:ext cx="8991600" cy="2971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2743200" y="3200400"/>
            <a:ext cx="54864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solidFill>
                  <a:srgbClr val="00B0F0"/>
                </a:solidFill>
                <a:effectLst/>
                <a:uLnTx/>
                <a:uFillTx/>
                <a:latin typeface="Cooper Std Black" pitchFamily="18" charset="0"/>
                <a:ea typeface="+mj-ea"/>
                <a:cs typeface="Times New Roman" pitchFamily="18" charset="0"/>
              </a:rPr>
              <a:t>My favorite Bible sentence</a:t>
            </a:r>
          </a:p>
        </p:txBody>
      </p:sp>
      <p:sp>
        <p:nvSpPr>
          <p:cNvPr id="11" name="Title 1"/>
          <p:cNvSpPr txBox="1">
            <a:spLocks/>
          </p:cNvSpPr>
          <p:nvPr/>
        </p:nvSpPr>
        <p:spPr>
          <a:xfrm>
            <a:off x="1447800" y="3810000"/>
            <a:ext cx="7543800" cy="1981200"/>
          </a:xfrm>
          <a:prstGeom prst="rect">
            <a:avLst/>
          </a:prstGeom>
        </p:spPr>
        <p:txBody>
          <a:bodyPr vert="horz" anchor="ctr">
            <a:noAutofit/>
          </a:bodyPr>
          <a:lstStyle/>
          <a:p>
            <a:pPr marL="0" marR="0" lvl="0" indent="0" algn="ctr" defTabSz="914400" rtl="0" eaLnBrk="1" fontAlgn="auto" latinLnBrk="0" hangingPunct="1">
              <a:lnSpc>
                <a:spcPct val="250000"/>
              </a:lnSpc>
              <a:spcBef>
                <a:spcPct val="0"/>
              </a:spcBef>
              <a:spcAft>
                <a:spcPts val="0"/>
              </a:spcAft>
              <a:buClrTx/>
              <a:buSzTx/>
              <a:buFontTx/>
              <a:buNone/>
              <a:tabLst/>
              <a:defRPr/>
            </a:pPr>
            <a:r>
              <a:rPr kumimoji="0" lang="en-US" sz="1500" b="1" i="0" u="none" strike="noStrike" kern="1200" cap="none" spc="0" normalizeH="0" baseline="0" noProof="0" dirty="0">
                <a:ln>
                  <a:noFill/>
                </a:ln>
                <a:effectLst/>
                <a:uLnTx/>
                <a:uFillTx/>
                <a:latin typeface="Arial" pitchFamily="34" charset="0"/>
                <a:ea typeface="+mj-ea"/>
                <a:cs typeface="Arial" pitchFamily="34" charset="0"/>
              </a:rPr>
              <a:t>………………………………………………………………………………………………………………………………...………………………………………………………………………………………………………………………………...............................................................</a:t>
            </a:r>
          </a:p>
        </p:txBody>
      </p:sp>
      <p:pic>
        <p:nvPicPr>
          <p:cNvPr id="3074" name="Picture 2" descr="C:\Users\user\Desktop\Bitmap in Lesson1 curved.cdr.jpg"/>
          <p:cNvPicPr>
            <a:picLocks noChangeAspect="1" noChangeArrowheads="1"/>
          </p:cNvPicPr>
          <p:nvPr/>
        </p:nvPicPr>
        <p:blipFill>
          <a:blip r:embed="rId3" cstate="print"/>
          <a:srcRect/>
          <a:stretch>
            <a:fillRect/>
          </a:stretch>
        </p:blipFill>
        <p:spPr bwMode="auto">
          <a:xfrm>
            <a:off x="228600" y="3200400"/>
            <a:ext cx="1905000" cy="2643488"/>
          </a:xfrm>
          <a:prstGeom prst="roundRect">
            <a:avLst>
              <a:gd name="adj" fmla="val 14768"/>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04800"/>
            <a:ext cx="8991600" cy="685800"/>
          </a:xfrm>
          <a:prstGeom prst="roundRect">
            <a:avLst>
              <a:gd name="adj" fmla="val 12476"/>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12954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itle 1"/>
          <p:cNvSpPr>
            <a:spLocks noGrp="1"/>
          </p:cNvSpPr>
          <p:nvPr>
            <p:ph type="title"/>
          </p:nvPr>
        </p:nvSpPr>
        <p:spPr>
          <a:xfrm>
            <a:off x="0" y="228600"/>
            <a:ext cx="9144000" cy="838200"/>
          </a:xfrm>
        </p:spPr>
        <p:txBody>
          <a:bodyPr>
            <a:noAutofit/>
          </a:bodyPr>
          <a:lstStyle/>
          <a:p>
            <a:pPr algn="ctr"/>
            <a:r>
              <a:rPr lang="en-US" sz="3000" cap="none" dirty="0">
                <a:solidFill>
                  <a:schemeClr val="bg1"/>
                </a:solidFill>
                <a:effectLst/>
                <a:latin typeface="Cooper Std Black" pitchFamily="18" charset="0"/>
                <a:cs typeface="Times New Roman" pitchFamily="18" charset="0"/>
              </a:rPr>
              <a:t>Select the words and fill the columns</a:t>
            </a:r>
          </a:p>
        </p:txBody>
      </p:sp>
      <p:sp>
        <p:nvSpPr>
          <p:cNvPr id="18" name="Title 1"/>
          <p:cNvSpPr txBox="1">
            <a:spLocks/>
          </p:cNvSpPr>
          <p:nvPr/>
        </p:nvSpPr>
        <p:spPr>
          <a:xfrm>
            <a:off x="0" y="990600"/>
            <a:ext cx="9144000" cy="2743200"/>
          </a:xfrm>
          <a:prstGeom prst="rect">
            <a:avLst/>
          </a:prstGeom>
          <a:ln>
            <a:noFill/>
          </a:ln>
        </p:spPr>
        <p:txBody>
          <a:bodyPr vert="horz" anchor="ctr">
            <a:noAutofit/>
          </a:bodyPr>
          <a:lstStyle/>
          <a:p>
            <a:pPr lvl="0" algn="ctr">
              <a:spcBef>
                <a:spcPct val="0"/>
              </a:spcBef>
            </a:pPr>
            <a:r>
              <a:rPr lang="en-US" sz="2000" noProof="0" dirty="0">
                <a:latin typeface="Arial" pitchFamily="34" charset="0"/>
                <a:ea typeface="+mj-ea"/>
                <a:cs typeface="Arial" pitchFamily="34" charset="0"/>
              </a:rPr>
              <a:t>You are given several words. Some of them are to be deserted &amp; others are to be accepted. List them in the appropriate columns.</a:t>
            </a:r>
          </a:p>
          <a:p>
            <a:pPr lvl="0" algn="ctr">
              <a:spcBef>
                <a:spcPct val="0"/>
              </a:spcBef>
            </a:pPr>
            <a:r>
              <a:rPr lang="en-US" sz="2000" dirty="0">
                <a:solidFill>
                  <a:srgbClr val="00B0F0"/>
                </a:solidFill>
                <a:latin typeface="Arial" pitchFamily="34" charset="0"/>
                <a:ea typeface="+mj-ea"/>
                <a:cs typeface="Arial" pitchFamily="34" charset="0"/>
              </a:rPr>
              <a:t>(God, Satan, Parents, Teachers, Good friends, Bad films, Good books, Bad words, Bad pictures)</a:t>
            </a:r>
            <a:endParaRPr lang="en-US" sz="2000" noProof="0" dirty="0">
              <a:solidFill>
                <a:srgbClr val="00B0F0"/>
              </a:solidFill>
              <a:latin typeface="Arial" pitchFamily="34" charset="0"/>
              <a:ea typeface="+mj-ea"/>
              <a:cs typeface="Arial" pitchFamily="34" charset="0"/>
            </a:endParaRPr>
          </a:p>
          <a:p>
            <a:pPr lvl="0" algn="ctr">
              <a:spcBef>
                <a:spcPct val="0"/>
              </a:spcBef>
            </a:pPr>
            <a:endParaRPr kumimoji="0" lang="en-US" sz="2000" b="0" i="0" u="none" strike="noStrike" kern="1200" cap="none" spc="0" normalizeH="0" baseline="0" noProof="0" dirty="0">
              <a:effectLst/>
              <a:uLnTx/>
              <a:uFillTx/>
              <a:latin typeface="Arial" pitchFamily="34" charset="0"/>
              <a:ea typeface="+mj-ea"/>
              <a:cs typeface="Arial" pitchFamily="34" charset="0"/>
            </a:endParaRPr>
          </a:p>
        </p:txBody>
      </p:sp>
      <p:sp>
        <p:nvSpPr>
          <p:cNvPr id="7" name="Rectangle 6"/>
          <p:cNvSpPr/>
          <p:nvPr/>
        </p:nvSpPr>
        <p:spPr>
          <a:xfrm>
            <a:off x="685800" y="3429000"/>
            <a:ext cx="3733800" cy="2667000"/>
          </a:xfrm>
          <a:prstGeom prst="rect">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724400" y="3429000"/>
            <a:ext cx="3733800" cy="2667000"/>
          </a:xfrm>
          <a:prstGeom prst="rect">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685800" y="3429000"/>
            <a:ext cx="3733800" cy="838200"/>
          </a:xfrm>
          <a:prstGeom prst="rect">
            <a:avLst/>
          </a:prstGeom>
        </p:spPr>
        <p:txBody>
          <a:bodyPr vert="horz"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00B050"/>
                </a:solidFill>
                <a:effectLst/>
                <a:uLnTx/>
                <a:uFillTx/>
                <a:latin typeface="Cooper Std Black" pitchFamily="18" charset="0"/>
                <a:ea typeface="+mj-ea"/>
                <a:cs typeface="Times New Roman" pitchFamily="18" charset="0"/>
              </a:rPr>
              <a:t>To be accepted</a:t>
            </a:r>
          </a:p>
        </p:txBody>
      </p:sp>
      <p:sp>
        <p:nvSpPr>
          <p:cNvPr id="11" name="Title 1"/>
          <p:cNvSpPr txBox="1">
            <a:spLocks/>
          </p:cNvSpPr>
          <p:nvPr/>
        </p:nvSpPr>
        <p:spPr>
          <a:xfrm>
            <a:off x="4724400" y="3429000"/>
            <a:ext cx="3733800" cy="838200"/>
          </a:xfrm>
          <a:prstGeom prst="rect">
            <a:avLst/>
          </a:prstGeom>
        </p:spPr>
        <p:txBody>
          <a:bodyPr vert="horz"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00B050"/>
                </a:solidFill>
                <a:effectLst/>
                <a:uLnTx/>
                <a:uFillTx/>
                <a:latin typeface="Cooper Std Black" pitchFamily="18" charset="0"/>
                <a:ea typeface="+mj-ea"/>
                <a:cs typeface="Times New Roman" pitchFamily="18" charset="0"/>
              </a:rPr>
              <a:t>To be deserted</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4876800" y="609600"/>
            <a:ext cx="4038600" cy="4038600"/>
          </a:xfrm>
          <a:prstGeom prst="cloudCallout">
            <a:avLst>
              <a:gd name="adj1" fmla="val -154389"/>
              <a:gd name="adj2" fmla="val 9087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752600" y="685800"/>
            <a:ext cx="5562600" cy="5410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95400"/>
            <a:ext cx="9144000" cy="838200"/>
          </a:xfrm>
        </p:spPr>
        <p:txBody>
          <a:bodyPr>
            <a:normAutofit/>
          </a:bodyPr>
          <a:lstStyle/>
          <a:p>
            <a:pPr algn="ctr"/>
            <a:r>
              <a:rPr lang="en-US" sz="3500" cap="none" dirty="0">
                <a:solidFill>
                  <a:srgbClr val="FF00FF"/>
                </a:solidFill>
                <a:effectLst/>
                <a:latin typeface="Cooper Std Black" pitchFamily="18" charset="0"/>
                <a:cs typeface="Times New Roman" pitchFamily="18" charset="0"/>
              </a:rPr>
              <a:t>My Decision</a:t>
            </a:r>
          </a:p>
        </p:txBody>
      </p:sp>
      <p:sp>
        <p:nvSpPr>
          <p:cNvPr id="5" name="Content Placeholder 2"/>
          <p:cNvSpPr>
            <a:spLocks noGrp="1"/>
          </p:cNvSpPr>
          <p:nvPr>
            <p:ph idx="1"/>
          </p:nvPr>
        </p:nvSpPr>
        <p:spPr>
          <a:xfrm>
            <a:off x="457200" y="2514600"/>
            <a:ext cx="8153400" cy="914400"/>
          </a:xfrm>
        </p:spPr>
        <p:txBody>
          <a:bodyPr>
            <a:noAutofit/>
          </a:bodyPr>
          <a:lstStyle/>
          <a:p>
            <a:pPr marL="457200" indent="-457200" algn="ctr">
              <a:lnSpc>
                <a:spcPct val="200000"/>
              </a:lnSpc>
              <a:buNone/>
            </a:pPr>
            <a:r>
              <a:rPr lang="en-US" sz="2500" dirty="0">
                <a:solidFill>
                  <a:schemeClr val="tx1"/>
                </a:solidFill>
                <a:latin typeface="Arial" pitchFamily="34" charset="0"/>
                <a:cs typeface="Arial" pitchFamily="34" charset="0"/>
              </a:rPr>
              <a:t>1. I will not tell lie</a:t>
            </a:r>
          </a:p>
          <a:p>
            <a:pPr marL="457200" indent="-457200" algn="ctr">
              <a:lnSpc>
                <a:spcPct val="200000"/>
              </a:lnSpc>
              <a:buNone/>
            </a:pPr>
            <a:r>
              <a:rPr lang="en-US" sz="2500" dirty="0">
                <a:solidFill>
                  <a:schemeClr val="tx1"/>
                </a:solidFill>
                <a:latin typeface="Arial" pitchFamily="34" charset="0"/>
                <a:cs typeface="Arial" pitchFamily="34" charset="0"/>
              </a:rPr>
              <a:t>2. I will obey my parents</a:t>
            </a:r>
          </a:p>
          <a:p>
            <a:pPr marL="457200" indent="-457200" algn="ctr">
              <a:lnSpc>
                <a:spcPct val="200000"/>
              </a:lnSpc>
              <a:buNone/>
            </a:pPr>
            <a:r>
              <a:rPr lang="en-US" sz="2500" dirty="0">
                <a:solidFill>
                  <a:schemeClr val="tx1"/>
                </a:solidFill>
                <a:latin typeface="Arial" pitchFamily="34" charset="0"/>
                <a:cs typeface="Arial" pitchFamily="34" charset="0"/>
              </a:rPr>
              <a:t>3. I will pray daily.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3" name="Picture 12" descr="1128-blue-sky-and-clouds-and-hills-wallpaper-1920x1200-customity.jpg"/>
          <p:cNvPicPr>
            <a:picLocks noChangeAspect="1"/>
          </p:cNvPicPr>
          <p:nvPr/>
        </p:nvPicPr>
        <p:blipFill>
          <a:blip r:embed="rId3" cstate="print"/>
          <a:stretch>
            <a:fillRect/>
          </a:stretch>
        </p:blipFill>
        <p:spPr>
          <a:xfrm>
            <a:off x="0" y="1600200"/>
            <a:ext cx="9144000" cy="5257800"/>
          </a:xfrm>
          <a:prstGeom prst="rect">
            <a:avLst/>
          </a:prstGeom>
          <a:ln w="28575">
            <a:noFill/>
          </a:ln>
          <a:effectLst/>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C:\Users\user\Desktop\Bitmap in Forum8.cdr.png"/>
          <p:cNvPicPr>
            <a:picLocks noChangeAspect="1" noChangeArrowheads="1"/>
          </p:cNvPicPr>
          <p:nvPr/>
        </p:nvPicPr>
        <p:blipFill>
          <a:blip r:embed="rId4" cstate="print"/>
          <a:srcRect/>
          <a:stretch>
            <a:fillRect/>
          </a:stretch>
        </p:blipFill>
        <p:spPr bwMode="auto">
          <a:xfrm>
            <a:off x="1905000" y="481836"/>
            <a:ext cx="2895600" cy="737364"/>
          </a:xfrm>
          <a:prstGeom prst="rect">
            <a:avLst/>
          </a:prstGeom>
          <a:noFill/>
        </p:spPr>
      </p:pic>
      <p:pic>
        <p:nvPicPr>
          <p:cNvPr id="1026" name="Picture 2" descr="C:\Users\user\Desktop\RH-Adam___Eve_CastOut.jpg"/>
          <p:cNvPicPr>
            <a:picLocks noChangeAspect="1" noChangeArrowheads="1"/>
          </p:cNvPicPr>
          <p:nvPr/>
        </p:nvPicPr>
        <p:blipFill>
          <a:blip r:embed="rId5" cstate="print"/>
          <a:srcRect/>
          <a:stretch>
            <a:fillRect/>
          </a:stretch>
        </p:blipFill>
        <p:spPr bwMode="auto">
          <a:xfrm>
            <a:off x="0" y="573024"/>
            <a:ext cx="4554330" cy="6284976"/>
          </a:xfrm>
          <a:prstGeom prst="rect">
            <a:avLst/>
          </a:prstGeom>
          <a:noFill/>
          <a:effectLst>
            <a:softEdge rad="635000"/>
          </a:effectLst>
        </p:spPr>
      </p:pic>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2</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MAN</a:t>
            </a:r>
            <a:r>
              <a:rPr lang="en-US" sz="3900" cap="none" dirty="0">
                <a:ln>
                  <a:solidFill>
                    <a:schemeClr val="bg1"/>
                  </a:solidFill>
                </a:ln>
                <a:solidFill>
                  <a:srgbClr val="FF0000"/>
                </a:solidFill>
                <a:effectLst/>
                <a:latin typeface="Cooper Std Black" pitchFamily="18" charset="0"/>
                <a:cs typeface="Times New Roman" pitchFamily="18" charset="0"/>
              </a:rPr>
              <a:t> WHO LOSES DIVINE </a:t>
            </a:r>
            <a:r>
              <a:rPr lang="en-US" sz="3900" cap="none" dirty="0">
                <a:ln>
                  <a:solidFill>
                    <a:schemeClr val="bg1"/>
                  </a:solidFill>
                </a:ln>
                <a:solidFill>
                  <a:srgbClr val="FF0000"/>
                </a:solidFill>
                <a:effectLst/>
                <a:latin typeface="Cooper Std Black" pitchFamily="18" charset="0"/>
                <a:cs typeface="Times New Roman" pitchFamily="18" charset="0"/>
              </a:rPr>
              <a:t>LIFE</a:t>
            </a:r>
            <a:endParaRPr lang="en-US" sz="3900" cap="none" dirty="0">
              <a:ln>
                <a:solidFill>
                  <a:schemeClr val="bg1"/>
                </a:solidFill>
              </a:ln>
              <a:solidFill>
                <a:srgbClr val="FF0000"/>
              </a:solidFill>
              <a:effectLst/>
              <a:latin typeface="Cooper Std Black" pitchFamily="18"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8" name="Picture 2" descr="C:\Users\user\Desktop\Bitmap in Lesson1.cdr.jpg"/>
          <p:cNvPicPr>
            <a:picLocks noChangeAspect="1" noChangeArrowheads="1"/>
          </p:cNvPicPr>
          <p:nvPr/>
        </p:nvPicPr>
        <p:blipFill>
          <a:blip r:embed="rId3" cstate="print"/>
          <a:srcRect r="401"/>
          <a:stretch>
            <a:fillRect/>
          </a:stretch>
        </p:blipFill>
        <p:spPr bwMode="auto">
          <a:xfrm>
            <a:off x="0" y="0"/>
            <a:ext cx="9144000" cy="5181600"/>
          </a:xfrm>
          <a:prstGeom prst="rect">
            <a:avLst/>
          </a:prstGeom>
          <a:ln w="28575">
            <a:noFill/>
          </a:ln>
          <a:effectLst/>
        </p:spPr>
      </p:pic>
      <p:pic>
        <p:nvPicPr>
          <p:cNvPr id="9" name="Picture 2" descr="C:\Users\user\Desktop\JesusCreator-05.jpg"/>
          <p:cNvPicPr>
            <a:picLocks noChangeAspect="1" noChangeArrowheads="1"/>
          </p:cNvPicPr>
          <p:nvPr/>
        </p:nvPicPr>
        <p:blipFill>
          <a:blip r:embed="rId4" cstate="print"/>
          <a:srcRect r="31119" b="16500"/>
          <a:stretch>
            <a:fillRect/>
          </a:stretch>
        </p:blipFill>
        <p:spPr bwMode="auto">
          <a:xfrm>
            <a:off x="1524000" y="914400"/>
            <a:ext cx="5027561" cy="4267200"/>
          </a:xfrm>
          <a:prstGeom prst="rect">
            <a:avLst/>
          </a:prstGeom>
          <a:noFill/>
          <a:effectLst>
            <a:softEdge rad="635000"/>
          </a:effectLst>
        </p:spPr>
      </p:pic>
      <p:sp>
        <p:nvSpPr>
          <p:cNvPr id="6" name="Rounded Rectangle 5"/>
          <p:cNvSpPr/>
          <p:nvPr/>
        </p:nvSpPr>
        <p:spPr>
          <a:xfrm>
            <a:off x="228600" y="4953000"/>
            <a:ext cx="8686800" cy="1600200"/>
          </a:xfrm>
          <a:prstGeom prst="roundRect">
            <a:avLst>
              <a:gd name="adj" fmla="val 13110"/>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5279648"/>
            <a:ext cx="8458200" cy="892552"/>
          </a:xfrm>
          <a:prstGeom prst="rect">
            <a:avLst/>
          </a:prstGeom>
          <a:noFill/>
        </p:spPr>
        <p:txBody>
          <a:bodyPr wrap="square" rtlCol="0">
            <a:spAutoFit/>
          </a:bodyPr>
          <a:lstStyle/>
          <a:p>
            <a:pPr algn="ctr"/>
            <a:r>
              <a:rPr lang="en-US" sz="2600" b="1" dirty="0">
                <a:solidFill>
                  <a:srgbClr val="FF00FF"/>
                </a:solidFill>
                <a:latin typeface="Arial" pitchFamily="34" charset="0"/>
                <a:cs typeface="Arial" pitchFamily="34" charset="0"/>
              </a:rPr>
              <a:t>Adam and eve lived with God in the garden of Eden. They received life from God and they lived happily.</a:t>
            </a:r>
          </a:p>
        </p:txBody>
      </p:sp>
      <p:pic>
        <p:nvPicPr>
          <p:cNvPr id="11" name="Picture 12" descr="D:\class psd\class 1\butterfly-animated-colourful-pattern.gif"/>
          <p:cNvPicPr>
            <a:picLocks noChangeAspect="1" noChangeArrowheads="1" noCrop="1"/>
          </p:cNvPicPr>
          <p:nvPr/>
        </p:nvPicPr>
        <p:blipFill>
          <a:blip r:embed="rId5" cstate="print"/>
          <a:srcRect/>
          <a:stretch>
            <a:fillRect/>
          </a:stretch>
        </p:blipFill>
        <p:spPr bwMode="auto">
          <a:xfrm>
            <a:off x="2057400" y="1066800"/>
            <a:ext cx="2151063" cy="860425"/>
          </a:xfrm>
          <a:prstGeom prst="rect">
            <a:avLst/>
          </a:prstGeom>
          <a:noFill/>
        </p:spPr>
      </p:pic>
      <p:pic>
        <p:nvPicPr>
          <p:cNvPr id="12" name="Picture 12" descr="D:\class psd\class 1\butterfly-animated-colourful-pattern.gif"/>
          <p:cNvPicPr>
            <a:picLocks noChangeAspect="1" noChangeArrowheads="1" noCrop="1"/>
          </p:cNvPicPr>
          <p:nvPr/>
        </p:nvPicPr>
        <p:blipFill>
          <a:blip r:embed="rId5" cstate="print"/>
          <a:srcRect/>
          <a:stretch>
            <a:fillRect/>
          </a:stretch>
        </p:blipFill>
        <p:spPr bwMode="auto">
          <a:xfrm>
            <a:off x="381000" y="3733800"/>
            <a:ext cx="2151063" cy="860425"/>
          </a:xfrm>
          <a:prstGeom prst="rect">
            <a:avLst/>
          </a:prstGeom>
          <a:noFill/>
        </p:spPr>
      </p:pic>
      <p:pic>
        <p:nvPicPr>
          <p:cNvPr id="13" name="Picture 12" descr="D:\class psd\class 1\butterfly-animated-colourful-pattern.gif"/>
          <p:cNvPicPr>
            <a:picLocks noChangeAspect="1" noChangeArrowheads="1" noCrop="1"/>
          </p:cNvPicPr>
          <p:nvPr/>
        </p:nvPicPr>
        <p:blipFill>
          <a:blip r:embed="rId5" cstate="print"/>
          <a:srcRect/>
          <a:stretch>
            <a:fillRect/>
          </a:stretch>
        </p:blipFill>
        <p:spPr bwMode="auto">
          <a:xfrm>
            <a:off x="6858000" y="1828800"/>
            <a:ext cx="2151063" cy="860425"/>
          </a:xfrm>
          <a:prstGeom prst="rect">
            <a:avLst/>
          </a:prstGeom>
          <a:noFill/>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Users\user\Desktop\Bitmap in Lesson1.cdr.jpg"/>
          <p:cNvPicPr>
            <a:picLocks noChangeAspect="1" noChangeArrowheads="1"/>
          </p:cNvPicPr>
          <p:nvPr/>
        </p:nvPicPr>
        <p:blipFill>
          <a:blip r:embed="rId2" cstate="print"/>
          <a:srcRect r="401"/>
          <a:stretch>
            <a:fillRect/>
          </a:stretch>
        </p:blipFill>
        <p:spPr bwMode="auto">
          <a:xfrm>
            <a:off x="0" y="1676400"/>
            <a:ext cx="9144000" cy="5181600"/>
          </a:xfrm>
          <a:prstGeom prst="rect">
            <a:avLst/>
          </a:prstGeom>
          <a:ln w="28575">
            <a:noFill/>
          </a:ln>
          <a:effectLst/>
        </p:spPr>
      </p:pic>
      <p:pic>
        <p:nvPicPr>
          <p:cNvPr id="3080" name="Picture 8" descr="D:\class psd\class 1\www32.gif"/>
          <p:cNvPicPr>
            <a:picLocks noChangeAspect="1" noChangeArrowheads="1" noCrop="1"/>
          </p:cNvPicPr>
          <p:nvPr/>
        </p:nvPicPr>
        <p:blipFill>
          <a:blip r:embed="rId3" cstate="print"/>
          <a:srcRect/>
          <a:stretch>
            <a:fillRect/>
          </a:stretch>
        </p:blipFill>
        <p:spPr bwMode="auto">
          <a:xfrm>
            <a:off x="152400" y="1905000"/>
            <a:ext cx="1347258" cy="904875"/>
          </a:xfrm>
          <a:prstGeom prst="rect">
            <a:avLst/>
          </a:prstGeom>
          <a:noFill/>
        </p:spPr>
      </p:pic>
      <p:sp>
        <p:nvSpPr>
          <p:cNvPr id="9" name="Rounded Rectangle 8"/>
          <p:cNvSpPr/>
          <p:nvPr/>
        </p:nvSpPr>
        <p:spPr>
          <a:xfrm>
            <a:off x="228600" y="281226"/>
            <a:ext cx="8763000" cy="2233374"/>
          </a:xfrm>
          <a:prstGeom prst="roundRect">
            <a:avLst>
              <a:gd name="adj" fmla="val 1685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3400" y="320695"/>
            <a:ext cx="8153400" cy="1508105"/>
          </a:xfrm>
          <a:prstGeom prst="rect">
            <a:avLst/>
          </a:prstGeom>
          <a:noFill/>
        </p:spPr>
        <p:txBody>
          <a:bodyPr wrap="square" rtlCol="0">
            <a:spAutoFit/>
          </a:bodyPr>
          <a:lstStyle/>
          <a:p>
            <a:pPr algn="ctr"/>
            <a:r>
              <a:rPr lang="en-US" sz="2300" b="1" dirty="0">
                <a:solidFill>
                  <a:srgbClr val="FF0000"/>
                </a:solidFill>
                <a:latin typeface="Arial" pitchFamily="34" charset="0"/>
                <a:cs typeface="Arial" pitchFamily="34" charset="0"/>
              </a:rPr>
              <a:t>Varieties of fruits were there in that garden. The Trees produced different kinds of fruits, attractive to look at and very tasty. God entrusted man to cultivate and maintain this garden. God said.</a:t>
            </a:r>
          </a:p>
        </p:txBody>
      </p:sp>
      <p:pic>
        <p:nvPicPr>
          <p:cNvPr id="3075" name="Picture 3" descr="D:\class psd\class 1\peacock.png"/>
          <p:cNvPicPr>
            <a:picLocks noChangeAspect="1" noChangeArrowheads="1"/>
          </p:cNvPicPr>
          <p:nvPr/>
        </p:nvPicPr>
        <p:blipFill>
          <a:blip r:embed="rId4" cstate="print"/>
          <a:srcRect/>
          <a:stretch>
            <a:fillRect/>
          </a:stretch>
        </p:blipFill>
        <p:spPr bwMode="auto">
          <a:xfrm>
            <a:off x="1371600" y="4038600"/>
            <a:ext cx="1461025" cy="1524000"/>
          </a:xfrm>
          <a:prstGeom prst="rect">
            <a:avLst/>
          </a:prstGeom>
          <a:noFill/>
        </p:spPr>
      </p:pic>
      <p:pic>
        <p:nvPicPr>
          <p:cNvPr id="3076" name="Picture 4" descr="D:\class psd\class 1\duck151.gif"/>
          <p:cNvPicPr>
            <a:picLocks noChangeAspect="1" noChangeArrowheads="1" noCrop="1"/>
          </p:cNvPicPr>
          <p:nvPr/>
        </p:nvPicPr>
        <p:blipFill>
          <a:blip r:embed="rId5" cstate="print"/>
          <a:srcRect/>
          <a:stretch>
            <a:fillRect/>
          </a:stretch>
        </p:blipFill>
        <p:spPr bwMode="auto">
          <a:xfrm>
            <a:off x="6400800" y="5410200"/>
            <a:ext cx="1533525" cy="1320846"/>
          </a:xfrm>
          <a:prstGeom prst="rect">
            <a:avLst/>
          </a:prstGeom>
          <a:noFill/>
        </p:spPr>
      </p:pic>
      <p:pic>
        <p:nvPicPr>
          <p:cNvPr id="3077" name="Picture 5" descr="D:\class psd\class 1\e103.gif"/>
          <p:cNvPicPr>
            <a:picLocks noChangeAspect="1" noChangeArrowheads="1" noCrop="1"/>
          </p:cNvPicPr>
          <p:nvPr/>
        </p:nvPicPr>
        <p:blipFill>
          <a:blip r:embed="rId6" cstate="print"/>
          <a:srcRect/>
          <a:stretch>
            <a:fillRect/>
          </a:stretch>
        </p:blipFill>
        <p:spPr bwMode="auto">
          <a:xfrm>
            <a:off x="1676400" y="2819400"/>
            <a:ext cx="609600" cy="914400"/>
          </a:xfrm>
          <a:prstGeom prst="rect">
            <a:avLst/>
          </a:prstGeom>
          <a:noFill/>
        </p:spPr>
      </p:pic>
      <p:pic>
        <p:nvPicPr>
          <p:cNvPr id="3078" name="Picture 6" descr="D:\class psd\class 1\pidgeon689.gif"/>
          <p:cNvPicPr>
            <a:picLocks noChangeAspect="1" noChangeArrowheads="1" noCrop="1"/>
          </p:cNvPicPr>
          <p:nvPr/>
        </p:nvPicPr>
        <p:blipFill>
          <a:blip r:embed="rId7" cstate="print"/>
          <a:srcRect/>
          <a:stretch>
            <a:fillRect/>
          </a:stretch>
        </p:blipFill>
        <p:spPr bwMode="auto">
          <a:xfrm>
            <a:off x="685800" y="3886200"/>
            <a:ext cx="822325" cy="616744"/>
          </a:xfrm>
          <a:prstGeom prst="rect">
            <a:avLst/>
          </a:prstGeom>
          <a:noFill/>
        </p:spPr>
      </p:pic>
      <p:pic>
        <p:nvPicPr>
          <p:cNvPr id="3079" name="Picture 7" descr="D:\class psd\class 1\mozu.gif"/>
          <p:cNvPicPr>
            <a:picLocks noChangeAspect="1" noChangeArrowheads="1" noCrop="1"/>
          </p:cNvPicPr>
          <p:nvPr/>
        </p:nvPicPr>
        <p:blipFill>
          <a:blip r:embed="rId8" cstate="print"/>
          <a:srcRect/>
          <a:stretch>
            <a:fillRect/>
          </a:stretch>
        </p:blipFill>
        <p:spPr bwMode="auto">
          <a:xfrm>
            <a:off x="0" y="4648200"/>
            <a:ext cx="1114425" cy="1114425"/>
          </a:xfrm>
          <a:prstGeom prst="rect">
            <a:avLst/>
          </a:prstGeom>
          <a:noFill/>
        </p:spPr>
      </p:pic>
      <p:pic>
        <p:nvPicPr>
          <p:cNvPr id="3081" name="Picture 9" descr="D:\class psd\class 1\108.gif"/>
          <p:cNvPicPr>
            <a:picLocks noChangeAspect="1" noChangeArrowheads="1" noCrop="1"/>
          </p:cNvPicPr>
          <p:nvPr/>
        </p:nvPicPr>
        <p:blipFill>
          <a:blip r:embed="rId9" cstate="print"/>
          <a:srcRect/>
          <a:stretch>
            <a:fillRect/>
          </a:stretch>
        </p:blipFill>
        <p:spPr bwMode="auto">
          <a:xfrm>
            <a:off x="2514600" y="1676400"/>
            <a:ext cx="685800" cy="863245"/>
          </a:xfrm>
          <a:prstGeom prst="rect">
            <a:avLst/>
          </a:prstGeom>
          <a:noFill/>
        </p:spPr>
      </p:pic>
      <p:pic>
        <p:nvPicPr>
          <p:cNvPr id="3082" name="Picture 10" descr="D:\class psd\class 1\h147.gif"/>
          <p:cNvPicPr>
            <a:picLocks noChangeAspect="1" noChangeArrowheads="1" noCrop="1"/>
          </p:cNvPicPr>
          <p:nvPr/>
        </p:nvPicPr>
        <p:blipFill>
          <a:blip r:embed="rId10" cstate="print"/>
          <a:srcRect/>
          <a:stretch>
            <a:fillRect/>
          </a:stretch>
        </p:blipFill>
        <p:spPr bwMode="auto">
          <a:xfrm>
            <a:off x="76200" y="2962275"/>
            <a:ext cx="311038" cy="390525"/>
          </a:xfrm>
          <a:prstGeom prst="rect">
            <a:avLst/>
          </a:prstGeom>
          <a:noFill/>
        </p:spPr>
      </p:pic>
      <p:pic>
        <p:nvPicPr>
          <p:cNvPr id="3083" name="Picture 11" descr="D:\class psd\class 1\b93.gif"/>
          <p:cNvPicPr>
            <a:picLocks noChangeAspect="1" noChangeArrowheads="1" noCrop="1"/>
          </p:cNvPicPr>
          <p:nvPr/>
        </p:nvPicPr>
        <p:blipFill>
          <a:blip r:embed="rId11" cstate="print"/>
          <a:srcRect/>
          <a:stretch>
            <a:fillRect/>
          </a:stretch>
        </p:blipFill>
        <p:spPr bwMode="auto">
          <a:xfrm>
            <a:off x="762000" y="3429000"/>
            <a:ext cx="533400" cy="316319"/>
          </a:xfrm>
          <a:prstGeom prst="rect">
            <a:avLst/>
          </a:prstGeom>
          <a:noFill/>
        </p:spPr>
      </p:pic>
      <p:pic>
        <p:nvPicPr>
          <p:cNvPr id="3084" name="Picture 12" descr="D:\class psd\class 1\butterfly-animated-colourful-pattern.gif"/>
          <p:cNvPicPr>
            <a:picLocks noChangeAspect="1" noChangeArrowheads="1" noCrop="1"/>
          </p:cNvPicPr>
          <p:nvPr/>
        </p:nvPicPr>
        <p:blipFill>
          <a:blip r:embed="rId12" cstate="print"/>
          <a:srcRect/>
          <a:stretch>
            <a:fillRect/>
          </a:stretch>
        </p:blipFill>
        <p:spPr bwMode="auto">
          <a:xfrm>
            <a:off x="2436813" y="4571999"/>
            <a:ext cx="2151063" cy="860425"/>
          </a:xfrm>
          <a:prstGeom prst="rect">
            <a:avLst/>
          </a:prstGeom>
          <a:noFill/>
        </p:spPr>
      </p:pic>
      <p:pic>
        <p:nvPicPr>
          <p:cNvPr id="19" name="Picture 12" descr="D:\class psd\class 1\butterfly-animated-colourful-pattern.gif"/>
          <p:cNvPicPr>
            <a:picLocks noChangeAspect="1" noChangeArrowheads="1" noCrop="1"/>
          </p:cNvPicPr>
          <p:nvPr/>
        </p:nvPicPr>
        <p:blipFill>
          <a:blip r:embed="rId12" cstate="print"/>
          <a:srcRect/>
          <a:stretch>
            <a:fillRect/>
          </a:stretch>
        </p:blipFill>
        <p:spPr bwMode="auto">
          <a:xfrm>
            <a:off x="5486400" y="1828800"/>
            <a:ext cx="2151063" cy="860425"/>
          </a:xfrm>
          <a:prstGeom prst="rect">
            <a:avLst/>
          </a:prstGeom>
          <a:noFill/>
        </p:spPr>
      </p:pic>
      <p:pic>
        <p:nvPicPr>
          <p:cNvPr id="3085" name="Picture 13" descr="D:\web photo\Animated clipart\Waves2.gif"/>
          <p:cNvPicPr>
            <a:picLocks noChangeAspect="1" noChangeArrowheads="1" noCrop="1"/>
          </p:cNvPicPr>
          <p:nvPr/>
        </p:nvPicPr>
        <p:blipFill>
          <a:blip r:embed="rId13" cstate="print"/>
          <a:srcRect/>
          <a:stretch>
            <a:fillRect/>
          </a:stretch>
        </p:blipFill>
        <p:spPr bwMode="auto">
          <a:xfrm>
            <a:off x="0" y="5410200"/>
            <a:ext cx="9144000" cy="1905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C:\Users\user\Desktop\GardenOfEden.jpg"/>
          <p:cNvPicPr>
            <a:picLocks noChangeAspect="1" noChangeArrowheads="1"/>
          </p:cNvPicPr>
          <p:nvPr/>
        </p:nvPicPr>
        <p:blipFill>
          <a:blip r:embed="rId3" cstate="print"/>
          <a:srcRect/>
          <a:stretch>
            <a:fillRect/>
          </a:stretch>
        </p:blipFill>
        <p:spPr bwMode="auto">
          <a:xfrm>
            <a:off x="-1" y="0"/>
            <a:ext cx="9152821" cy="6858000"/>
          </a:xfrm>
          <a:prstGeom prst="rect">
            <a:avLst/>
          </a:prstGeom>
          <a:noFill/>
        </p:spPr>
      </p:pic>
      <p:sp>
        <p:nvSpPr>
          <p:cNvPr id="9" name="Rounded Rectangle 8"/>
          <p:cNvSpPr/>
          <p:nvPr/>
        </p:nvSpPr>
        <p:spPr>
          <a:xfrm>
            <a:off x="228600" y="5257800"/>
            <a:ext cx="8686800" cy="1371600"/>
          </a:xfrm>
          <a:prstGeom prst="roundRect">
            <a:avLst>
              <a:gd name="adj" fmla="val 22996"/>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306705"/>
            <a:ext cx="8458200" cy="1246495"/>
          </a:xfrm>
          <a:prstGeom prst="rect">
            <a:avLst/>
          </a:prstGeom>
          <a:noFill/>
        </p:spPr>
        <p:txBody>
          <a:bodyPr wrap="square" rtlCol="0">
            <a:spAutoFit/>
          </a:bodyPr>
          <a:lstStyle/>
          <a:p>
            <a:pPr algn="ctr"/>
            <a:r>
              <a:rPr lang="en-US" sz="2500" b="1" dirty="0">
                <a:solidFill>
                  <a:srgbClr val="FF00FF"/>
                </a:solidFill>
                <a:latin typeface="Arial" pitchFamily="34" charset="0"/>
                <a:cs typeface="Arial" pitchFamily="34" charset="0"/>
              </a:rPr>
              <a:t>You may eat indeed of all the trees in the garden Nevertheless, of the tree of the knowledge of good and evil you are not to eat </a:t>
            </a:r>
            <a:r>
              <a:rPr lang="en-US" sz="2500" dirty="0">
                <a:latin typeface="Arial" pitchFamily="34" charset="0"/>
                <a:cs typeface="Arial" pitchFamily="34" charset="0"/>
              </a:rPr>
              <a:t>(Genesis 2:16-17).</a:t>
            </a:r>
          </a:p>
        </p:txBody>
      </p:sp>
      <p:pic>
        <p:nvPicPr>
          <p:cNvPr id="41" name="Picture 12" descr="D:\class psd\class 1\butterfly-animated-colourful-pattern.gif"/>
          <p:cNvPicPr>
            <a:picLocks noChangeAspect="1" noChangeArrowheads="1" noCrop="1"/>
          </p:cNvPicPr>
          <p:nvPr/>
        </p:nvPicPr>
        <p:blipFill>
          <a:blip r:embed="rId4" cstate="print"/>
          <a:srcRect/>
          <a:stretch>
            <a:fillRect/>
          </a:stretch>
        </p:blipFill>
        <p:spPr bwMode="auto">
          <a:xfrm>
            <a:off x="4343400" y="3962400"/>
            <a:ext cx="2151063" cy="860425"/>
          </a:xfrm>
          <a:prstGeom prst="rect">
            <a:avLst/>
          </a:prstGeom>
          <a:noFill/>
        </p:spPr>
      </p:pic>
      <p:pic>
        <p:nvPicPr>
          <p:cNvPr id="42" name="Picture 12" descr="D:\class psd\class 1\butterfly-animated-colourful-pattern.gif"/>
          <p:cNvPicPr>
            <a:picLocks noChangeAspect="1" noChangeArrowheads="1" noCrop="1"/>
          </p:cNvPicPr>
          <p:nvPr/>
        </p:nvPicPr>
        <p:blipFill>
          <a:blip r:embed="rId4" cstate="print"/>
          <a:srcRect/>
          <a:stretch>
            <a:fillRect/>
          </a:stretch>
        </p:blipFill>
        <p:spPr bwMode="auto">
          <a:xfrm>
            <a:off x="6858000" y="3886200"/>
            <a:ext cx="2151063" cy="860425"/>
          </a:xfrm>
          <a:prstGeom prst="rect">
            <a:avLst/>
          </a:prstGeom>
          <a:noFill/>
        </p:spPr>
      </p:pic>
      <p:pic>
        <p:nvPicPr>
          <p:cNvPr id="43" name="Picture 12" descr="D:\class psd\class 1\butterfly-animated-colourful-pattern.gif"/>
          <p:cNvPicPr>
            <a:picLocks noChangeAspect="1" noChangeArrowheads="1" noCrop="1"/>
          </p:cNvPicPr>
          <p:nvPr/>
        </p:nvPicPr>
        <p:blipFill>
          <a:blip r:embed="rId4" cstate="print"/>
          <a:srcRect/>
          <a:stretch>
            <a:fillRect/>
          </a:stretch>
        </p:blipFill>
        <p:spPr bwMode="auto">
          <a:xfrm>
            <a:off x="4800600" y="2057400"/>
            <a:ext cx="2151063" cy="860425"/>
          </a:xfrm>
          <a:prstGeom prst="rect">
            <a:avLst/>
          </a:prstGeom>
          <a:noFill/>
        </p:spPr>
      </p:pic>
      <p:pic>
        <p:nvPicPr>
          <p:cNvPr id="44" name="Picture 12" descr="D:\class psd\class 1\butterfly-animated-colourful-pattern.gif"/>
          <p:cNvPicPr>
            <a:picLocks noChangeAspect="1" noChangeArrowheads="1" noCrop="1"/>
          </p:cNvPicPr>
          <p:nvPr/>
        </p:nvPicPr>
        <p:blipFill>
          <a:blip r:embed="rId4" cstate="print"/>
          <a:srcRect/>
          <a:stretch>
            <a:fillRect/>
          </a:stretch>
        </p:blipFill>
        <p:spPr bwMode="auto">
          <a:xfrm>
            <a:off x="304800" y="2971800"/>
            <a:ext cx="2151063" cy="86042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user\Desktop\garden-of-eden-1440x900.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13" name="Picture 2" descr="C:\Users\user\Desktop\Bitmap in Lesson3.cdr.jpg"/>
          <p:cNvPicPr>
            <a:picLocks noChangeAspect="1" noChangeArrowheads="1"/>
          </p:cNvPicPr>
          <p:nvPr/>
        </p:nvPicPr>
        <p:blipFill>
          <a:blip r:embed="rId3" cstate="print"/>
          <a:srcRect/>
          <a:stretch>
            <a:fillRect/>
          </a:stretch>
        </p:blipFill>
        <p:spPr bwMode="auto">
          <a:xfrm>
            <a:off x="3118096" y="0"/>
            <a:ext cx="6025904" cy="5943600"/>
          </a:xfrm>
          <a:prstGeom prst="rect">
            <a:avLst/>
          </a:prstGeom>
          <a:noFill/>
          <a:effectLst>
            <a:softEdge rad="635000"/>
          </a:effectLst>
        </p:spPr>
      </p:pic>
      <p:pic>
        <p:nvPicPr>
          <p:cNvPr id="14" name="Picture 2" descr="C:\Users\user\Desktop\MOON-OVER-EDEN.jpg"/>
          <p:cNvPicPr>
            <a:picLocks noChangeAspect="1" noChangeArrowheads="1"/>
          </p:cNvPicPr>
          <p:nvPr/>
        </p:nvPicPr>
        <p:blipFill>
          <a:blip r:embed="rId4" cstate="print"/>
          <a:srcRect b="29308"/>
          <a:stretch>
            <a:fillRect/>
          </a:stretch>
        </p:blipFill>
        <p:spPr bwMode="auto">
          <a:xfrm>
            <a:off x="0" y="0"/>
            <a:ext cx="3786618" cy="3733800"/>
          </a:xfrm>
          <a:prstGeom prst="rect">
            <a:avLst/>
          </a:prstGeom>
          <a:noFill/>
          <a:effectLst>
            <a:softEdge rad="635000"/>
          </a:effectLst>
        </p:spPr>
      </p:pic>
      <p:sp>
        <p:nvSpPr>
          <p:cNvPr id="9" name="Rounded Rectangle 8"/>
          <p:cNvSpPr/>
          <p:nvPr/>
        </p:nvSpPr>
        <p:spPr>
          <a:xfrm>
            <a:off x="228600" y="5029200"/>
            <a:ext cx="8686800" cy="1600200"/>
          </a:xfrm>
          <a:prstGeom prst="roundRect">
            <a:avLst>
              <a:gd name="adj" fmla="val 1962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159514"/>
            <a:ext cx="8458200" cy="1323439"/>
          </a:xfrm>
          <a:prstGeom prst="rect">
            <a:avLst/>
          </a:prstGeom>
          <a:noFill/>
        </p:spPr>
        <p:txBody>
          <a:bodyPr wrap="square" rtlCol="0">
            <a:spAutoFit/>
          </a:bodyPr>
          <a:lstStyle/>
          <a:p>
            <a:pPr algn="ctr"/>
            <a:r>
              <a:rPr lang="en-US" sz="2000" b="1" dirty="0">
                <a:solidFill>
                  <a:srgbClr val="FF0000"/>
                </a:solidFill>
                <a:latin typeface="Arial" pitchFamily="34" charset="0"/>
                <a:cs typeface="Arial" pitchFamily="34" charset="0"/>
              </a:rPr>
              <a:t>This tree was in the middle of the garden. Its fruit was very attractive to see. Satan Tempted Eve to eat it. Satan said that they will become like God if they eat it eve listened to Satan and ate the fruit. She gave it to Adam too. He also ate it.</a:t>
            </a:r>
          </a:p>
        </p:txBody>
      </p:sp>
      <p:pic>
        <p:nvPicPr>
          <p:cNvPr id="15" name="Picture 12" descr="D:\class psd\class 1\butterfly-animated-colourful-pattern.gif"/>
          <p:cNvPicPr>
            <a:picLocks noChangeAspect="1" noChangeArrowheads="1" noCrop="1"/>
          </p:cNvPicPr>
          <p:nvPr/>
        </p:nvPicPr>
        <p:blipFill>
          <a:blip r:embed="rId5" cstate="print"/>
          <a:srcRect/>
          <a:stretch>
            <a:fillRect/>
          </a:stretch>
        </p:blipFill>
        <p:spPr bwMode="auto">
          <a:xfrm>
            <a:off x="914400" y="4038600"/>
            <a:ext cx="2151063" cy="860425"/>
          </a:xfrm>
          <a:prstGeom prst="rect">
            <a:avLst/>
          </a:prstGeom>
          <a:noFill/>
        </p:spPr>
      </p:pic>
      <p:pic>
        <p:nvPicPr>
          <p:cNvPr id="16" name="Picture 12" descr="D:\class psd\class 1\butterfly-animated-colourful-pattern.gif"/>
          <p:cNvPicPr>
            <a:picLocks noChangeAspect="1" noChangeArrowheads="1" noCrop="1"/>
          </p:cNvPicPr>
          <p:nvPr/>
        </p:nvPicPr>
        <p:blipFill>
          <a:blip r:embed="rId5" cstate="print"/>
          <a:srcRect/>
          <a:stretch>
            <a:fillRect/>
          </a:stretch>
        </p:blipFill>
        <p:spPr bwMode="auto">
          <a:xfrm>
            <a:off x="5105400" y="3124200"/>
            <a:ext cx="2151063" cy="860425"/>
          </a:xfrm>
          <a:prstGeom prst="rect">
            <a:avLst/>
          </a:prstGeom>
          <a:noFill/>
        </p:spPr>
      </p:pic>
      <p:pic>
        <p:nvPicPr>
          <p:cNvPr id="17" name="Picture 12" descr="D:\class psd\class 1\butterfly-animated-colourful-pattern.gif"/>
          <p:cNvPicPr>
            <a:picLocks noChangeAspect="1" noChangeArrowheads="1" noCrop="1"/>
          </p:cNvPicPr>
          <p:nvPr/>
        </p:nvPicPr>
        <p:blipFill>
          <a:blip r:embed="rId5" cstate="print"/>
          <a:srcRect/>
          <a:stretch>
            <a:fillRect/>
          </a:stretch>
        </p:blipFill>
        <p:spPr bwMode="auto">
          <a:xfrm>
            <a:off x="2590800" y="457200"/>
            <a:ext cx="2151063" cy="860425"/>
          </a:xfrm>
          <a:prstGeom prst="rect">
            <a:avLst/>
          </a:prstGeom>
          <a:noFill/>
        </p:spPr>
      </p:pic>
      <p:pic>
        <p:nvPicPr>
          <p:cNvPr id="18" name="Picture 3" descr="C:\Users\user\Desktop\satan.jpg"/>
          <p:cNvPicPr>
            <a:picLocks noChangeAspect="1" noChangeArrowheads="1"/>
          </p:cNvPicPr>
          <p:nvPr/>
        </p:nvPicPr>
        <p:blipFill>
          <a:blip r:embed="rId6" cstate="print"/>
          <a:srcRect t="15000"/>
          <a:stretch>
            <a:fillRect/>
          </a:stretch>
        </p:blipFill>
        <p:spPr bwMode="auto">
          <a:xfrm flipH="1">
            <a:off x="14088" y="228600"/>
            <a:ext cx="2271912" cy="2438400"/>
          </a:xfrm>
          <a:prstGeom prst="ellipse">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Picture 2" descr="C:\Users\user\Desktop\garden-of-eden.jpg"/>
          <p:cNvPicPr>
            <a:picLocks noChangeAspect="1" noChangeArrowheads="1"/>
          </p:cNvPicPr>
          <p:nvPr/>
        </p:nvPicPr>
        <p:blipFill>
          <a:blip r:embed="rId3" cstate="print"/>
          <a:srcRect r="407"/>
          <a:stretch>
            <a:fillRect/>
          </a:stretch>
        </p:blipFill>
        <p:spPr bwMode="auto">
          <a:xfrm>
            <a:off x="0" y="0"/>
            <a:ext cx="9144000" cy="4572000"/>
          </a:xfrm>
          <a:prstGeom prst="rect">
            <a:avLst/>
          </a:prstGeom>
          <a:noFill/>
        </p:spPr>
      </p:pic>
      <p:sp>
        <p:nvSpPr>
          <p:cNvPr id="9" name="Rounded Rectangle 8"/>
          <p:cNvSpPr/>
          <p:nvPr/>
        </p:nvSpPr>
        <p:spPr>
          <a:xfrm>
            <a:off x="228600" y="4953000"/>
            <a:ext cx="8686800" cy="1676400"/>
          </a:xfrm>
          <a:prstGeom prst="roundRect">
            <a:avLst>
              <a:gd name="adj" fmla="val 1893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257800"/>
            <a:ext cx="8458200" cy="1107996"/>
          </a:xfrm>
          <a:prstGeom prst="rect">
            <a:avLst/>
          </a:prstGeom>
          <a:noFill/>
        </p:spPr>
        <p:txBody>
          <a:bodyPr wrap="square" rtlCol="0">
            <a:spAutoFit/>
          </a:bodyPr>
          <a:lstStyle/>
          <a:p>
            <a:pPr algn="ctr"/>
            <a:r>
              <a:rPr lang="en-US" sz="2200" b="1" dirty="0">
                <a:solidFill>
                  <a:srgbClr val="FF00FF"/>
                </a:solidFill>
                <a:latin typeface="Arial" pitchFamily="34" charset="0"/>
                <a:cs typeface="Arial" pitchFamily="34" charset="0"/>
              </a:rPr>
              <a:t>They rejected the command of god and accepted the advice of Satan. They disobeyed God. Thus they sinned. When we disobey the command of God we sin.</a:t>
            </a:r>
            <a:endParaRPr lang="en-US" sz="2200" dirty="0">
              <a:solidFill>
                <a:srgbClr val="FF00FF"/>
              </a:solidFill>
              <a:latin typeface="Arial" pitchFamily="34" charset="0"/>
              <a:cs typeface="Arial" pitchFamily="34" charset="0"/>
            </a:endParaRPr>
          </a:p>
        </p:txBody>
      </p:sp>
      <p:pic>
        <p:nvPicPr>
          <p:cNvPr id="7" name="Picture 12" descr="D:\class psd\class 1\butterfly-animated-colourful-pattern.gif"/>
          <p:cNvPicPr>
            <a:picLocks noChangeAspect="1" noChangeArrowheads="1" noCrop="1"/>
          </p:cNvPicPr>
          <p:nvPr/>
        </p:nvPicPr>
        <p:blipFill>
          <a:blip r:embed="rId4" cstate="print"/>
          <a:srcRect/>
          <a:stretch>
            <a:fillRect/>
          </a:stretch>
        </p:blipFill>
        <p:spPr bwMode="auto">
          <a:xfrm>
            <a:off x="3962400" y="3352800"/>
            <a:ext cx="2151063" cy="860425"/>
          </a:xfrm>
          <a:prstGeom prst="rect">
            <a:avLst/>
          </a:prstGeom>
          <a:noFill/>
        </p:spPr>
      </p:pic>
      <p:pic>
        <p:nvPicPr>
          <p:cNvPr id="8" name="Picture 12" descr="D:\class psd\class 1\butterfly-animated-colourful-pattern.gif"/>
          <p:cNvPicPr>
            <a:picLocks noChangeAspect="1" noChangeArrowheads="1" noCrop="1"/>
          </p:cNvPicPr>
          <p:nvPr/>
        </p:nvPicPr>
        <p:blipFill>
          <a:blip r:embed="rId4" cstate="print"/>
          <a:srcRect/>
          <a:stretch>
            <a:fillRect/>
          </a:stretch>
        </p:blipFill>
        <p:spPr bwMode="auto">
          <a:xfrm>
            <a:off x="6705600" y="2819400"/>
            <a:ext cx="2151063" cy="860425"/>
          </a:xfrm>
          <a:prstGeom prst="rect">
            <a:avLst/>
          </a:prstGeom>
          <a:noFill/>
        </p:spPr>
      </p:pic>
      <p:pic>
        <p:nvPicPr>
          <p:cNvPr id="10" name="Picture 12" descr="D:\class psd\class 1\butterfly-animated-colourful-pattern.gif"/>
          <p:cNvPicPr>
            <a:picLocks noChangeAspect="1" noChangeArrowheads="1" noCrop="1"/>
          </p:cNvPicPr>
          <p:nvPr/>
        </p:nvPicPr>
        <p:blipFill>
          <a:blip r:embed="rId4" cstate="print"/>
          <a:srcRect/>
          <a:stretch>
            <a:fillRect/>
          </a:stretch>
        </p:blipFill>
        <p:spPr bwMode="auto">
          <a:xfrm>
            <a:off x="2057400" y="2438400"/>
            <a:ext cx="2151063" cy="86042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user\Desktop\garden-of-eden-1440x900.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7" name="Picture 3" descr="C:\Users\user\Desktop\Bitmap in Lesson3.cdr.jpg"/>
          <p:cNvPicPr>
            <a:picLocks noChangeAspect="1" noChangeArrowheads="1"/>
          </p:cNvPicPr>
          <p:nvPr/>
        </p:nvPicPr>
        <p:blipFill>
          <a:blip r:embed="rId3" cstate="print"/>
          <a:srcRect/>
          <a:stretch>
            <a:fillRect/>
          </a:stretch>
        </p:blipFill>
        <p:spPr bwMode="auto">
          <a:xfrm>
            <a:off x="1295400" y="1569268"/>
            <a:ext cx="7848601" cy="5288732"/>
          </a:xfrm>
          <a:prstGeom prst="rect">
            <a:avLst/>
          </a:prstGeom>
          <a:noFill/>
          <a:effectLst>
            <a:softEdge rad="635000"/>
          </a:effectLst>
        </p:spPr>
      </p:pic>
      <p:pic>
        <p:nvPicPr>
          <p:cNvPr id="8" name="Picture 2" descr="C:\Users\user\Desktop\eden-garden-in-bible-lssjjawjl.jpg"/>
          <p:cNvPicPr>
            <a:picLocks noChangeAspect="1" noChangeArrowheads="1"/>
          </p:cNvPicPr>
          <p:nvPr/>
        </p:nvPicPr>
        <p:blipFill>
          <a:blip r:embed="rId4" cstate="print">
            <a:lum bright="20000" contrast="40000"/>
          </a:blip>
          <a:srcRect r="43051" b="27060"/>
          <a:stretch>
            <a:fillRect/>
          </a:stretch>
        </p:blipFill>
        <p:spPr bwMode="auto">
          <a:xfrm>
            <a:off x="0" y="0"/>
            <a:ext cx="5105400" cy="4577255"/>
          </a:xfrm>
          <a:prstGeom prst="rect">
            <a:avLst/>
          </a:prstGeom>
          <a:noFill/>
          <a:effectLst>
            <a:softEdge rad="635000"/>
          </a:effectLst>
        </p:spPr>
      </p:pic>
      <p:sp>
        <p:nvSpPr>
          <p:cNvPr id="9" name="Rounded Rectangle 8"/>
          <p:cNvSpPr/>
          <p:nvPr/>
        </p:nvSpPr>
        <p:spPr>
          <a:xfrm>
            <a:off x="0" y="4648200"/>
            <a:ext cx="9144000" cy="18288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4724400"/>
            <a:ext cx="8458200" cy="1631216"/>
          </a:xfrm>
          <a:prstGeom prst="rect">
            <a:avLst/>
          </a:prstGeom>
          <a:noFill/>
        </p:spPr>
        <p:txBody>
          <a:bodyPr wrap="square" rtlCol="0">
            <a:spAutoFit/>
          </a:bodyPr>
          <a:lstStyle/>
          <a:p>
            <a:pPr algn="ctr"/>
            <a:r>
              <a:rPr lang="en-US" sz="2000" b="1" dirty="0">
                <a:solidFill>
                  <a:srgbClr val="FF0000"/>
                </a:solidFill>
                <a:latin typeface="Arial" pitchFamily="34" charset="0"/>
                <a:cs typeface="Arial" pitchFamily="34" charset="0"/>
              </a:rPr>
              <a:t>As usual, God our Lord came to the garden in the evening to walk with them. Adam and eve were not able to run to Him joyfully because they had acted against Him. </a:t>
            </a:r>
          </a:p>
          <a:p>
            <a:pPr algn="ctr"/>
            <a:r>
              <a:rPr lang="en-US" sz="2000" b="1" dirty="0">
                <a:solidFill>
                  <a:srgbClr val="FF0000"/>
                </a:solidFill>
                <a:latin typeface="Arial" pitchFamily="34" charset="0"/>
                <a:cs typeface="Arial" pitchFamily="34" charset="0"/>
              </a:rPr>
              <a:t>They were shy and afraid. They felt uneasy to stand before God. They hid themselves among the trees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100" name="Picture 4" descr="C:\Users\user\Desktop\daily-play-kids-running.png"/>
          <p:cNvPicPr>
            <a:picLocks noChangeAspect="1" noChangeArrowheads="1"/>
          </p:cNvPicPr>
          <p:nvPr/>
        </p:nvPicPr>
        <p:blipFill>
          <a:blip r:embed="rId3" cstate="print"/>
          <a:srcRect/>
          <a:stretch>
            <a:fillRect/>
          </a:stretch>
        </p:blipFill>
        <p:spPr bwMode="auto">
          <a:xfrm>
            <a:off x="36248" y="1828800"/>
            <a:ext cx="6423490" cy="2819400"/>
          </a:xfrm>
          <a:prstGeom prst="rect">
            <a:avLst/>
          </a:prstGeom>
          <a:noFill/>
        </p:spPr>
      </p:pic>
      <p:sp>
        <p:nvSpPr>
          <p:cNvPr id="9" name="Rounded Rectangle 8"/>
          <p:cNvSpPr/>
          <p:nvPr/>
        </p:nvSpPr>
        <p:spPr>
          <a:xfrm>
            <a:off x="228600" y="4953000"/>
            <a:ext cx="8686800" cy="1676400"/>
          </a:xfrm>
          <a:prstGeom prst="roundRect">
            <a:avLst>
              <a:gd name="adj" fmla="val 2100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154305"/>
            <a:ext cx="8458200" cy="1246495"/>
          </a:xfrm>
          <a:prstGeom prst="rect">
            <a:avLst/>
          </a:prstGeom>
          <a:noFill/>
        </p:spPr>
        <p:txBody>
          <a:bodyPr wrap="square" rtlCol="0">
            <a:spAutoFit/>
          </a:bodyPr>
          <a:lstStyle/>
          <a:p>
            <a:pPr algn="ctr"/>
            <a:r>
              <a:rPr lang="en-US" sz="2500" b="1" dirty="0">
                <a:solidFill>
                  <a:srgbClr val="FF0000"/>
                </a:solidFill>
                <a:latin typeface="Arial" pitchFamily="34" charset="0"/>
                <a:cs typeface="Arial" pitchFamily="34" charset="0"/>
              </a:rPr>
              <a:t>God desires that man ever come to him and live with Him gives chances for that too. But man often misuses those chances.</a:t>
            </a:r>
            <a:endParaRPr lang="en-US" sz="2500" dirty="0">
              <a:latin typeface="Arial" pitchFamily="34" charset="0"/>
              <a:cs typeface="Arial" pitchFamily="34" charset="0"/>
            </a:endParaRPr>
          </a:p>
        </p:txBody>
      </p:sp>
      <p:pic>
        <p:nvPicPr>
          <p:cNvPr id="4099" name="Picture 3" descr="C:\Users\user\Desktop\jesus_png_6_by_mariamlouis-d5ew5wf.png"/>
          <p:cNvPicPr>
            <a:picLocks noChangeAspect="1" noChangeArrowheads="1"/>
          </p:cNvPicPr>
          <p:nvPr/>
        </p:nvPicPr>
        <p:blipFill>
          <a:blip r:embed="rId4" cstate="print"/>
          <a:srcRect t="10576"/>
          <a:stretch>
            <a:fillRect/>
          </a:stretch>
        </p:blipFill>
        <p:spPr bwMode="auto">
          <a:xfrm>
            <a:off x="4343400" y="381000"/>
            <a:ext cx="4800600" cy="4581525"/>
          </a:xfrm>
          <a:prstGeom prst="rect">
            <a:avLst/>
          </a:prstGeom>
          <a:noFill/>
        </p:spPr>
      </p:pic>
      <p:pic>
        <p:nvPicPr>
          <p:cNvPr id="4101" name="Picture 5" descr="C:\Users\user\Desktop\1.png"/>
          <p:cNvPicPr>
            <a:picLocks noChangeAspect="1" noChangeArrowheads="1"/>
          </p:cNvPicPr>
          <p:nvPr/>
        </p:nvPicPr>
        <p:blipFill>
          <a:blip r:embed="rId5" cstate="print"/>
          <a:srcRect/>
          <a:stretch>
            <a:fillRect/>
          </a:stretch>
        </p:blipFill>
        <p:spPr bwMode="auto">
          <a:xfrm flipH="1">
            <a:off x="-304800" y="2484437"/>
            <a:ext cx="2085520" cy="277336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682</TotalTime>
  <Words>654</Words>
  <Application>Microsoft Office PowerPoint</Application>
  <PresentationFormat>On-screen Show (4:3)</PresentationFormat>
  <Paragraphs>57</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CATECHETICAL TEXTBOOK SERIES OF THE SYRO - MALABAR CHURCH</vt:lpstr>
      <vt:lpstr>Lesson 2  MAN WHO LOSES DIVINE LIFE</vt:lpstr>
      <vt:lpstr>Slide 3</vt:lpstr>
      <vt:lpstr>Slide 4</vt:lpstr>
      <vt:lpstr>Slide 5</vt:lpstr>
      <vt:lpstr>Slide 6</vt:lpstr>
      <vt:lpstr>Slide 7</vt:lpstr>
      <vt:lpstr>Slide 8</vt:lpstr>
      <vt:lpstr>Slide 9</vt:lpstr>
      <vt:lpstr>Slide 10</vt:lpstr>
      <vt:lpstr>Slide 11</vt:lpstr>
      <vt:lpstr>Slide 12</vt:lpstr>
      <vt:lpstr>Let us find out the answers</vt:lpstr>
      <vt:lpstr>Let us pray</vt:lpstr>
      <vt:lpstr>Slide 15</vt:lpstr>
      <vt:lpstr>Respond</vt:lpstr>
      <vt:lpstr>Bible reading </vt:lpstr>
      <vt:lpstr>Select the words and fill the columns</vt:lpstr>
      <vt:lpstr>My Decision</vt:lpstr>
      <vt:lpstr>Slide 20</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256</cp:revision>
  <dcterms:created xsi:type="dcterms:W3CDTF">2014-03-08T17:50:03Z</dcterms:created>
  <dcterms:modified xsi:type="dcterms:W3CDTF">2015-09-11T03:30:10Z</dcterms:modified>
</cp:coreProperties>
</file>